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92" r:id="rId2"/>
    <p:sldId id="393" r:id="rId3"/>
    <p:sldId id="395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736" autoAdjust="0"/>
  </p:normalViewPr>
  <p:slideViewPr>
    <p:cSldViewPr snapToGrid="0">
      <p:cViewPr varScale="1">
        <p:scale>
          <a:sx n="62" d="100"/>
          <a:sy n="62" d="100"/>
        </p:scale>
        <p:origin x="14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E80F3-3360-473E-BEF8-6F9C585B012C}" type="datetimeFigureOut">
              <a:rPr lang="en-CA" smtClean="0"/>
              <a:t>2023-01-13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8FD0F-2CB7-4002-8AC3-9D00A6CC1971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8531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Step 1: Follow the instructions on the next slide to create a customized </a:t>
            </a:r>
            <a:r>
              <a:rPr lang="en-CA" b="1" i="1" dirty="0"/>
              <a:t>We Asked, You Said, We Say</a:t>
            </a:r>
            <a:r>
              <a:rPr lang="en-CA" dirty="0"/>
              <a:t> presentation for your school. We have provided a template on slide #3 for you to use.</a:t>
            </a:r>
          </a:p>
          <a:p>
            <a:endParaRPr lang="en-CA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Step 2: </a:t>
            </a:r>
            <a:r>
              <a:rPr lang="en-CA" sz="18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Share the presentation with students, parents and caregivers and/or school staff. Make sure you allow time for attendees to discuss and ask questions.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8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8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Step 3: Remember to keep your school community updated on the progress of your action or improvement plan that you outline in the “We Say” section of the slide.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1C2D77-D93C-4EA2-A6A6-B7B0F6723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18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1C2D77-D93C-4EA2-A6A6-B7B0F6723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680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1C2D77-D93C-4EA2-A6A6-B7B0F6723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228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211017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7375" y="304921"/>
            <a:ext cx="11017249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375" y="1797344"/>
            <a:ext cx="110172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51105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3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6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3840">
          <p15:clr>
            <a:srgbClr val="F26B43"/>
          </p15:clr>
        </p15:guide>
        <p15:guide id="3" pos="370">
          <p15:clr>
            <a:srgbClr val="A4A3A4"/>
          </p15:clr>
        </p15:guide>
        <p15:guide id="4" pos="7310">
          <p15:clr>
            <a:srgbClr val="F26B43"/>
          </p15:clr>
        </p15:guide>
        <p15:guide id="5" orient="horz" pos="4042">
          <p15:clr>
            <a:srgbClr val="F26B43"/>
          </p15:clr>
        </p15:guide>
        <p15:guide id="6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E22F9-A277-7452-7425-4BB7F35634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3879850"/>
            <a:ext cx="11001375" cy="1193800"/>
          </a:xfrm>
        </p:spPr>
        <p:txBody>
          <a:bodyPr>
            <a:normAutofit/>
          </a:bodyPr>
          <a:lstStyle/>
          <a:p>
            <a:pPr algn="ctr"/>
            <a:r>
              <a:rPr lang="en-CA" sz="4800" dirty="0"/>
              <a:t>We Asked, You Said, We Say…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169CA-8D36-AE8D-A680-CF323330495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5080000"/>
            <a:ext cx="11001375" cy="711200"/>
          </a:xfrm>
        </p:spPr>
        <p:txBody>
          <a:bodyPr>
            <a:normAutofit/>
          </a:bodyPr>
          <a:lstStyle/>
          <a:p>
            <a:pPr algn="ctr"/>
            <a:r>
              <a:rPr lang="en-CA" sz="2800" dirty="0"/>
              <a:t>Presentation Template</a:t>
            </a:r>
          </a:p>
        </p:txBody>
      </p:sp>
      <p:pic>
        <p:nvPicPr>
          <p:cNvPr id="12" name="Picture Placeholder 11" descr="Person with idea concept">
            <a:extLst>
              <a:ext uri="{FF2B5EF4-FFF2-40B4-BE49-F238E27FC236}">
                <a16:creationId xmlns:a16="http://schemas.microsoft.com/office/drawing/2014/main" id="{B2D044F8-C9F5-9463-F8F7-5AC6BCC7D822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80" b="29180"/>
          <a:stretch>
            <a:fillRect/>
          </a:stretch>
        </p:blipFill>
        <p:spPr>
          <a:xfrm>
            <a:off x="0" y="-12700"/>
            <a:ext cx="12192000" cy="3384550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496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19A9CAF-8A85-8840-004F-EC7996DA17C6}"/>
              </a:ext>
            </a:extLst>
          </p:cNvPr>
          <p:cNvSpPr/>
          <p:nvPr/>
        </p:nvSpPr>
        <p:spPr>
          <a:xfrm>
            <a:off x="2501170" y="1959448"/>
            <a:ext cx="6817807" cy="8831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AC724E18-10EA-EB74-166F-C21926CE77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34497" y="303212"/>
            <a:ext cx="11017250" cy="792163"/>
          </a:xfrm>
        </p:spPr>
        <p:txBody>
          <a:bodyPr/>
          <a:lstStyle/>
          <a:p>
            <a:r>
              <a:rPr lang="en-CA" dirty="0"/>
              <a:t>Instructions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EFDCCDC-C527-14EF-3154-0B9B7BD428AC}"/>
              </a:ext>
            </a:extLst>
          </p:cNvPr>
          <p:cNvSpPr/>
          <p:nvPr/>
        </p:nvSpPr>
        <p:spPr>
          <a:xfrm>
            <a:off x="2501170" y="4409787"/>
            <a:ext cx="6822832" cy="8831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7FA6FB8-9219-0774-C09D-CBA7B2240288}"/>
              </a:ext>
            </a:extLst>
          </p:cNvPr>
          <p:cNvSpPr/>
          <p:nvPr/>
        </p:nvSpPr>
        <p:spPr>
          <a:xfrm>
            <a:off x="2506195" y="3063547"/>
            <a:ext cx="6817808" cy="118591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E6AF3B-C97A-6762-9389-F46C7AC9FB5C}"/>
              </a:ext>
            </a:extLst>
          </p:cNvPr>
          <p:cNvSpPr txBox="1"/>
          <p:nvPr/>
        </p:nvSpPr>
        <p:spPr>
          <a:xfrm>
            <a:off x="2601838" y="1913345"/>
            <a:ext cx="7074040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CA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(Insert the specific survey question or theme you plan to address. You may even use custom question content.)</a:t>
            </a:r>
            <a:endParaRPr lang="en-CA" sz="18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F44F75-C3CC-839B-4F52-929A592E8105}"/>
              </a:ext>
            </a:extLst>
          </p:cNvPr>
          <p:cNvSpPr txBox="1"/>
          <p:nvPr/>
        </p:nvSpPr>
        <p:spPr>
          <a:xfrm>
            <a:off x="2606864" y="2980301"/>
            <a:ext cx="7074040" cy="1294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CA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(Insert a statement that best represents student responses,         provide a specific figure that summarizes the data, or include     a sample</a:t>
            </a:r>
            <a:r>
              <a:rPr lang="en-CA" sz="1800" dirty="0">
                <a:solidFill>
                  <a:srgbClr val="202124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Open Sans" panose="020B0606030504020204" pitchFamily="34" charset="0"/>
              </a:rPr>
              <a:t>open-ended question response.)</a:t>
            </a:r>
            <a:endParaRPr lang="en-CA" sz="1800" dirty="0">
              <a:effectLst/>
              <a:latin typeface="Open Sans" panose="020B06060305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2A7082-5A18-E4F7-4058-47B311BAA4CA}"/>
              </a:ext>
            </a:extLst>
          </p:cNvPr>
          <p:cNvSpPr txBox="1"/>
          <p:nvPr/>
        </p:nvSpPr>
        <p:spPr>
          <a:xfrm>
            <a:off x="2136574" y="4386399"/>
            <a:ext cx="7074040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50000"/>
              </a:lnSpc>
              <a:spcAft>
                <a:spcPts val="600"/>
              </a:spcAft>
            </a:pPr>
            <a:r>
              <a:rPr lang="en-CA" sz="18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(Insert a response statement indicating the school's actions or plans based on student feedback.)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9FB3B6-54DE-F5C2-8A02-2EFC7828775C}"/>
              </a:ext>
            </a:extLst>
          </p:cNvPr>
          <p:cNvSpPr/>
          <p:nvPr/>
        </p:nvSpPr>
        <p:spPr>
          <a:xfrm>
            <a:off x="931480" y="2058193"/>
            <a:ext cx="1506141" cy="6477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We Asked…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D3B2073-BD04-7216-F2BE-E60665044CCA}"/>
              </a:ext>
            </a:extLst>
          </p:cNvPr>
          <p:cNvSpPr/>
          <p:nvPr/>
        </p:nvSpPr>
        <p:spPr>
          <a:xfrm>
            <a:off x="913254" y="3290606"/>
            <a:ext cx="1506141" cy="6477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You Said…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A8C9767-7F54-BFD1-29C9-5EEC9212F4FF}"/>
              </a:ext>
            </a:extLst>
          </p:cNvPr>
          <p:cNvSpPr/>
          <p:nvPr/>
        </p:nvSpPr>
        <p:spPr>
          <a:xfrm>
            <a:off x="906523" y="4523020"/>
            <a:ext cx="1506141" cy="6477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We Say…</a:t>
            </a:r>
          </a:p>
        </p:txBody>
      </p:sp>
      <p:pic>
        <p:nvPicPr>
          <p:cNvPr id="11" name="Graphic 5" descr="A lightbulb">
            <a:extLst>
              <a:ext uri="{FF2B5EF4-FFF2-40B4-BE49-F238E27FC236}">
                <a16:creationId xmlns:a16="http://schemas.microsoft.com/office/drawing/2014/main" id="{6345ED89-51D4-8B50-0D9A-4A34C2E2C4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25708" y="228152"/>
            <a:ext cx="958167" cy="95816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A23E6AF-73F4-B556-F3BD-7FB8A6643945}"/>
              </a:ext>
            </a:extLst>
          </p:cNvPr>
          <p:cNvSpPr txBox="1"/>
          <p:nvPr/>
        </p:nvSpPr>
        <p:spPr>
          <a:xfrm>
            <a:off x="9583875" y="278315"/>
            <a:ext cx="2473695" cy="1027397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CA" sz="1400" dirty="0"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TIP! Personalize the next slide with your logo and school colours.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727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19A9CAF-8A85-8840-004F-EC7996DA17C6}"/>
              </a:ext>
            </a:extLst>
          </p:cNvPr>
          <p:cNvSpPr/>
          <p:nvPr/>
        </p:nvSpPr>
        <p:spPr>
          <a:xfrm>
            <a:off x="1266092" y="2371411"/>
            <a:ext cx="7707086" cy="8831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624E850-00C4-051E-45B5-1B52A31B8953}"/>
              </a:ext>
            </a:extLst>
          </p:cNvPr>
          <p:cNvSpPr/>
          <p:nvPr/>
        </p:nvSpPr>
        <p:spPr>
          <a:xfrm>
            <a:off x="9485644" y="170822"/>
            <a:ext cx="2341266" cy="2200589"/>
          </a:xfrm>
          <a:prstGeom prst="ellipse">
            <a:avLst/>
          </a:prstGeom>
          <a:noFill/>
          <a:ln>
            <a:solidFill>
              <a:srgbClr val="1492B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64DDD1-5462-4C3F-0D7D-E41ED178C40B}"/>
              </a:ext>
            </a:extLst>
          </p:cNvPr>
          <p:cNvSpPr txBox="1"/>
          <p:nvPr/>
        </p:nvSpPr>
        <p:spPr>
          <a:xfrm>
            <a:off x="9862457" y="809451"/>
            <a:ext cx="1587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1492B7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INSERT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1492B7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your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1492B7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logo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AC724E18-10EA-EB74-166F-C21926CE77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34497" y="303212"/>
            <a:ext cx="11017250" cy="792163"/>
          </a:xfrm>
        </p:spPr>
        <p:txBody>
          <a:bodyPr/>
          <a:lstStyle/>
          <a:p>
            <a:r>
              <a:rPr lang="en-CA" dirty="0"/>
              <a:t>We asked, You said, We say…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9700BD7-4C1B-A939-CEC3-F755CD0B161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68611" y="1166995"/>
            <a:ext cx="7622730" cy="647700"/>
          </a:xfrm>
        </p:spPr>
        <p:txBody>
          <a:bodyPr/>
          <a:lstStyle/>
          <a:p>
            <a:r>
              <a:rPr lang="en-CA" dirty="0"/>
              <a:t>OurSCHOOL Survey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EFDCCDC-C527-14EF-3154-0B9B7BD428AC}"/>
              </a:ext>
            </a:extLst>
          </p:cNvPr>
          <p:cNvSpPr/>
          <p:nvPr/>
        </p:nvSpPr>
        <p:spPr>
          <a:xfrm>
            <a:off x="1266092" y="4747305"/>
            <a:ext cx="7707086" cy="8831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7FA6FB8-9219-0774-C09D-CBA7B2240288}"/>
              </a:ext>
            </a:extLst>
          </p:cNvPr>
          <p:cNvSpPr/>
          <p:nvPr/>
        </p:nvSpPr>
        <p:spPr>
          <a:xfrm>
            <a:off x="1266092" y="3559358"/>
            <a:ext cx="7707086" cy="8831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E6AF3B-C97A-6762-9389-F46C7AC9FB5C}"/>
              </a:ext>
            </a:extLst>
          </p:cNvPr>
          <p:cNvSpPr txBox="1"/>
          <p:nvPr/>
        </p:nvSpPr>
        <p:spPr>
          <a:xfrm>
            <a:off x="1517301" y="2542233"/>
            <a:ext cx="707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We asked…</a:t>
            </a: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F44F75-C3CC-839B-4F52-929A592E8105}"/>
              </a:ext>
            </a:extLst>
          </p:cNvPr>
          <p:cNvSpPr txBox="1"/>
          <p:nvPr/>
        </p:nvSpPr>
        <p:spPr>
          <a:xfrm>
            <a:off x="1517301" y="3729613"/>
            <a:ext cx="707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You said…</a:t>
            </a: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2A7082-5A18-E4F7-4058-47B311BAA4CA}"/>
              </a:ext>
            </a:extLst>
          </p:cNvPr>
          <p:cNvSpPr txBox="1"/>
          <p:nvPr/>
        </p:nvSpPr>
        <p:spPr>
          <a:xfrm>
            <a:off x="1517301" y="4920030"/>
            <a:ext cx="7074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We say…</a:t>
            </a: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61318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3"/>
  <p:tag name="ARTICULATE_DESIGN_ID_1-TLB-THEME" val="jvc8SjK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-TLB-THEME">
  <a:themeElements>
    <a:clrScheme name="TLB Colours">
      <a:dk1>
        <a:sysClr val="windowText" lastClr="000000"/>
      </a:dk1>
      <a:lt1>
        <a:sysClr val="window" lastClr="FFFFFF"/>
      </a:lt1>
      <a:dk2>
        <a:srgbClr val="595959"/>
      </a:dk2>
      <a:lt2>
        <a:srgbClr val="E7E6E6"/>
      </a:lt2>
      <a:accent1>
        <a:srgbClr val="243670"/>
      </a:accent1>
      <a:accent2>
        <a:srgbClr val="58A545"/>
      </a:accent2>
      <a:accent3>
        <a:srgbClr val="7F7F7F"/>
      </a:accent3>
      <a:accent4>
        <a:srgbClr val="BF272C"/>
      </a:accent4>
      <a:accent5>
        <a:srgbClr val="1492B7"/>
      </a:accent5>
      <a:accent6>
        <a:srgbClr val="F58620"/>
      </a:accent6>
      <a:hlink>
        <a:srgbClr val="243670"/>
      </a:hlink>
      <a:folHlink>
        <a:srgbClr val="595959"/>
      </a:folHlink>
    </a:clrScheme>
    <a:fontScheme name="TLB 202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S Template 03-CA-EN.potx" id="{73BE554C-2BCF-41CA-B67B-A7181590245A}" vid="{509A81CF-4D19-4BF9-A352-A24A30900A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229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Roboto</vt:lpstr>
      <vt:lpstr>1-TLB-THEME</vt:lpstr>
      <vt:lpstr>We Asked, You Said, We Say…</vt:lpstr>
      <vt:lpstr>Instructions</vt:lpstr>
      <vt:lpstr>We asked, You said, We say…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Asked, You Said, We Say…</dc:title>
  <dc:creator>Lorna Cameron</dc:creator>
  <cp:lastModifiedBy>Stephanie Richardson</cp:lastModifiedBy>
  <cp:revision>4</cp:revision>
  <dcterms:created xsi:type="dcterms:W3CDTF">2023-01-12T19:06:35Z</dcterms:created>
  <dcterms:modified xsi:type="dcterms:W3CDTF">2023-01-13T23:09:14Z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39A2F018-62CB-42C6-A524-CAB0ADA7A650</vt:lpwstr>
  </property>
  <property fmtid="{D5CDD505-2E9C-101B-9397-08002B2CF9AE}" pid="3" name="ArticulatePath">
    <vt:lpwstr>Presentation1</vt:lpwstr>
  </property>
</Properties>
</file>