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7" r:id="rId2"/>
    <p:sldId id="363" r:id="rId3"/>
    <p:sldId id="364" r:id="rId4"/>
    <p:sldId id="397" r:id="rId5"/>
    <p:sldId id="365" r:id="rId6"/>
    <p:sldId id="366" r:id="rId7"/>
    <p:sldId id="396" r:id="rId8"/>
    <p:sldId id="368" r:id="rId9"/>
    <p:sldId id="369" r:id="rId10"/>
    <p:sldId id="370" r:id="rId11"/>
    <p:sldId id="371" r:id="rId12"/>
    <p:sldId id="372" r:id="rId13"/>
    <p:sldId id="373" r:id="rId14"/>
    <p:sldId id="374" r:id="rId15"/>
    <p:sldId id="399" r:id="rId16"/>
    <p:sldId id="398" r:id="rId17"/>
    <p:sldId id="405" r:id="rId18"/>
    <p:sldId id="406" r:id="rId19"/>
    <p:sldId id="402" r:id="rId20"/>
    <p:sldId id="387" r:id="rId21"/>
    <p:sldId id="388" r:id="rId22"/>
    <p:sldId id="390" r:id="rId23"/>
    <p:sldId id="391" r:id="rId24"/>
    <p:sldId id="392" r:id="rId25"/>
    <p:sldId id="395" r:id="rId26"/>
    <p:sldId id="40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mon Ketcheson" initials="SK" lastIdx="40" clrIdx="0">
    <p:extLst>
      <p:ext uri="{19B8F6BF-5375-455C-9EA6-DF929625EA0E}">
        <p15:presenceInfo xmlns:p15="http://schemas.microsoft.com/office/powerpoint/2012/main" userId="2f847bd845992ed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6262"/>
    <a:srgbClr val="008FBE"/>
    <a:srgbClr val="0792C0"/>
    <a:srgbClr val="9D9FA2"/>
    <a:srgbClr val="57A445"/>
    <a:srgbClr val="FFFFFF"/>
    <a:srgbClr val="F58620"/>
    <a:srgbClr val="D8B2D8"/>
    <a:srgbClr val="E5CCE5"/>
    <a:srgbClr val="ED8C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81" autoAdjust="0"/>
    <p:restoredTop sz="90867" autoAdjust="0"/>
  </p:normalViewPr>
  <p:slideViewPr>
    <p:cSldViewPr snapToGrid="0">
      <p:cViewPr varScale="1">
        <p:scale>
          <a:sx n="104" d="100"/>
          <a:sy n="104" d="100"/>
        </p:scale>
        <p:origin x="558" y="102"/>
      </p:cViewPr>
      <p:guideLst/>
    </p:cSldViewPr>
  </p:slideViewPr>
  <p:outlineViewPr>
    <p:cViewPr>
      <p:scale>
        <a:sx n="33" d="100"/>
        <a:sy n="33" d="100"/>
      </p:scale>
      <p:origin x="0" y="0"/>
    </p:cViewPr>
  </p:outlineViewPr>
  <p:notesTextViewPr>
    <p:cViewPr>
      <p:scale>
        <a:sx n="75" d="100"/>
        <a:sy n="75" d="100"/>
      </p:scale>
      <p:origin x="0" y="0"/>
    </p:cViewPr>
  </p:notesTextViewPr>
  <p:notesViewPr>
    <p:cSldViewPr snapToGrid="0">
      <p:cViewPr varScale="1">
        <p:scale>
          <a:sx n="125" d="100"/>
          <a:sy n="125" d="100"/>
        </p:scale>
        <p:origin x="4932" y="-30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4FFD613-065A-48E3-BD65-66E15E0DD71C}" type="datetimeFigureOut">
              <a:rPr lang="en-US" smtClean="0"/>
              <a:t>3/8/2018</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9A5AF6-394E-471C-A5E4-1695720C3BD9}" type="slidenum">
              <a:rPr lang="en-US" smtClean="0"/>
              <a:t>‹#›</a:t>
            </a:fld>
            <a:endParaRPr lang="en-US" dirty="0"/>
          </a:p>
        </p:txBody>
      </p:sp>
    </p:spTree>
    <p:extLst>
      <p:ext uri="{BB962C8B-B14F-4D97-AF65-F5344CB8AC3E}">
        <p14:creationId xmlns:p14="http://schemas.microsoft.com/office/powerpoint/2010/main" val="6172027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BA6A5A-EBDC-4CF0-B3F8-C524D1005B17}" type="datetimeFigureOut">
              <a:rPr lang="en-US" smtClean="0"/>
              <a:t>3/8/2018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1C2D77-D93C-4EA2-A6A6-B7B0F67235B9}" type="slidenum">
              <a:rPr lang="en-US" smtClean="0"/>
              <a:t>‹#›</a:t>
            </a:fld>
            <a:endParaRPr lang="en-US" dirty="0"/>
          </a:p>
        </p:txBody>
      </p:sp>
    </p:spTree>
    <p:extLst>
      <p:ext uri="{BB962C8B-B14F-4D97-AF65-F5344CB8AC3E}">
        <p14:creationId xmlns:p14="http://schemas.microsoft.com/office/powerpoint/2010/main" val="736100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87465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C1C2D77-D93C-4EA2-A6A6-B7B0F67235B9}" type="slidenum">
              <a:rPr lang="en-US" smtClean="0"/>
              <a:t>10</a:t>
            </a:fld>
            <a:endParaRPr lang="en-US"/>
          </a:p>
        </p:txBody>
      </p:sp>
    </p:spTree>
    <p:extLst>
      <p:ext uri="{BB962C8B-B14F-4D97-AF65-F5344CB8AC3E}">
        <p14:creationId xmlns:p14="http://schemas.microsoft.com/office/powerpoint/2010/main" val="181115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C1C2D77-D93C-4EA2-A6A6-B7B0F67235B9}" type="slidenum">
              <a:rPr lang="en-US" smtClean="0"/>
              <a:t>11</a:t>
            </a:fld>
            <a:endParaRPr lang="en-US"/>
          </a:p>
        </p:txBody>
      </p:sp>
    </p:spTree>
    <p:extLst>
      <p:ext uri="{BB962C8B-B14F-4D97-AF65-F5344CB8AC3E}">
        <p14:creationId xmlns:p14="http://schemas.microsoft.com/office/powerpoint/2010/main" val="3092173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C1C2D77-D93C-4EA2-A6A6-B7B0F67235B9}" type="slidenum">
              <a:rPr lang="en-US" smtClean="0"/>
              <a:t>12</a:t>
            </a:fld>
            <a:endParaRPr lang="en-US"/>
          </a:p>
        </p:txBody>
      </p:sp>
    </p:spTree>
    <p:extLst>
      <p:ext uri="{BB962C8B-B14F-4D97-AF65-F5344CB8AC3E}">
        <p14:creationId xmlns:p14="http://schemas.microsoft.com/office/powerpoint/2010/main" val="4086597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C1C2D77-D93C-4EA2-A6A6-B7B0F67235B9}" type="slidenum">
              <a:rPr lang="en-US" smtClean="0"/>
              <a:t>13</a:t>
            </a:fld>
            <a:endParaRPr lang="en-US"/>
          </a:p>
        </p:txBody>
      </p:sp>
    </p:spTree>
    <p:extLst>
      <p:ext uri="{BB962C8B-B14F-4D97-AF65-F5344CB8AC3E}">
        <p14:creationId xmlns:p14="http://schemas.microsoft.com/office/powerpoint/2010/main" val="32476491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C1C2D77-D93C-4EA2-A6A6-B7B0F67235B9}" type="slidenum">
              <a:rPr lang="en-US" smtClean="0"/>
              <a:t>14</a:t>
            </a:fld>
            <a:endParaRPr lang="en-US"/>
          </a:p>
        </p:txBody>
      </p:sp>
    </p:spTree>
    <p:extLst>
      <p:ext uri="{BB962C8B-B14F-4D97-AF65-F5344CB8AC3E}">
        <p14:creationId xmlns:p14="http://schemas.microsoft.com/office/powerpoint/2010/main" val="1273255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C1C2D77-D93C-4EA2-A6A6-B7B0F67235B9}" type="slidenum">
              <a:rPr lang="en-US" smtClean="0"/>
              <a:t>15</a:t>
            </a:fld>
            <a:endParaRPr lang="en-US"/>
          </a:p>
        </p:txBody>
      </p:sp>
    </p:spTree>
    <p:extLst>
      <p:ext uri="{BB962C8B-B14F-4D97-AF65-F5344CB8AC3E}">
        <p14:creationId xmlns:p14="http://schemas.microsoft.com/office/powerpoint/2010/main" val="9043648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C1C2D77-D93C-4EA2-A6A6-B7B0F67235B9}" type="slidenum">
              <a:rPr lang="en-US" smtClean="0"/>
              <a:t>16</a:t>
            </a:fld>
            <a:endParaRPr lang="en-US"/>
          </a:p>
        </p:txBody>
      </p:sp>
    </p:spTree>
    <p:extLst>
      <p:ext uri="{BB962C8B-B14F-4D97-AF65-F5344CB8AC3E}">
        <p14:creationId xmlns:p14="http://schemas.microsoft.com/office/powerpoint/2010/main" val="6205161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C1C2D77-D93C-4EA2-A6A6-B7B0F67235B9}" type="slidenum">
              <a:rPr lang="en-US" smtClean="0"/>
              <a:t>17</a:t>
            </a:fld>
            <a:endParaRPr lang="en-US"/>
          </a:p>
        </p:txBody>
      </p:sp>
    </p:spTree>
    <p:extLst>
      <p:ext uri="{BB962C8B-B14F-4D97-AF65-F5344CB8AC3E}">
        <p14:creationId xmlns:p14="http://schemas.microsoft.com/office/powerpoint/2010/main" val="38353536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C1C2D77-D93C-4EA2-A6A6-B7B0F67235B9}" type="slidenum">
              <a:rPr lang="en-US" smtClean="0"/>
              <a:t>18</a:t>
            </a:fld>
            <a:endParaRPr lang="en-US"/>
          </a:p>
        </p:txBody>
      </p:sp>
    </p:spTree>
    <p:extLst>
      <p:ext uri="{BB962C8B-B14F-4D97-AF65-F5344CB8AC3E}">
        <p14:creationId xmlns:p14="http://schemas.microsoft.com/office/powerpoint/2010/main" val="9133336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sz="1200" dirty="0">
              <a:solidFill>
                <a:srgbClr val="626262"/>
              </a:solidFill>
            </a:endParaRPr>
          </a:p>
        </p:txBody>
      </p:sp>
      <p:sp>
        <p:nvSpPr>
          <p:cNvPr id="4" name="Slide Number Placeholder 3"/>
          <p:cNvSpPr>
            <a:spLocks noGrp="1"/>
          </p:cNvSpPr>
          <p:nvPr>
            <p:ph type="sldNum" sz="quarter" idx="10"/>
          </p:nvPr>
        </p:nvSpPr>
        <p:spPr/>
        <p:txBody>
          <a:bodyPr/>
          <a:lstStyle/>
          <a:p>
            <a:fld id="{5C1C2D77-D93C-4EA2-A6A6-B7B0F67235B9}" type="slidenum">
              <a:rPr lang="en-US" smtClean="0"/>
              <a:t>19</a:t>
            </a:fld>
            <a:endParaRPr lang="en-US"/>
          </a:p>
        </p:txBody>
      </p:sp>
    </p:spTree>
    <p:extLst>
      <p:ext uri="{BB962C8B-B14F-4D97-AF65-F5344CB8AC3E}">
        <p14:creationId xmlns:p14="http://schemas.microsoft.com/office/powerpoint/2010/main" val="3355528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C1C2D77-D93C-4EA2-A6A6-B7B0F67235B9}" type="slidenum">
              <a:rPr lang="en-US" smtClean="0"/>
              <a:t>2</a:t>
            </a:fld>
            <a:endParaRPr lang="en-US"/>
          </a:p>
        </p:txBody>
      </p:sp>
    </p:spTree>
    <p:extLst>
      <p:ext uri="{BB962C8B-B14F-4D97-AF65-F5344CB8AC3E}">
        <p14:creationId xmlns:p14="http://schemas.microsoft.com/office/powerpoint/2010/main" val="962370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C1C2D77-D93C-4EA2-A6A6-B7B0F67235B9}" type="slidenum">
              <a:rPr lang="en-US" smtClean="0"/>
              <a:t>20</a:t>
            </a:fld>
            <a:endParaRPr lang="en-US"/>
          </a:p>
        </p:txBody>
      </p:sp>
    </p:spTree>
    <p:extLst>
      <p:ext uri="{BB962C8B-B14F-4D97-AF65-F5344CB8AC3E}">
        <p14:creationId xmlns:p14="http://schemas.microsoft.com/office/powerpoint/2010/main" val="8080724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C1C2D77-D93C-4EA2-A6A6-B7B0F67235B9}" type="slidenum">
              <a:rPr lang="en-US" smtClean="0"/>
              <a:t>21</a:t>
            </a:fld>
            <a:endParaRPr lang="en-US"/>
          </a:p>
        </p:txBody>
      </p:sp>
    </p:spTree>
    <p:extLst>
      <p:ext uri="{BB962C8B-B14F-4D97-AF65-F5344CB8AC3E}">
        <p14:creationId xmlns:p14="http://schemas.microsoft.com/office/powerpoint/2010/main" val="16424307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C1C2D77-D93C-4EA2-A6A6-B7B0F67235B9}" type="slidenum">
              <a:rPr lang="en-US" smtClean="0"/>
              <a:t>22</a:t>
            </a:fld>
            <a:endParaRPr lang="en-US"/>
          </a:p>
        </p:txBody>
      </p:sp>
    </p:spTree>
    <p:extLst>
      <p:ext uri="{BB962C8B-B14F-4D97-AF65-F5344CB8AC3E}">
        <p14:creationId xmlns:p14="http://schemas.microsoft.com/office/powerpoint/2010/main" val="41508235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C1C2D77-D93C-4EA2-A6A6-B7B0F67235B9}" type="slidenum">
              <a:rPr lang="en-US" smtClean="0"/>
              <a:t>23</a:t>
            </a:fld>
            <a:endParaRPr lang="en-US"/>
          </a:p>
        </p:txBody>
      </p:sp>
    </p:spTree>
    <p:extLst>
      <p:ext uri="{BB962C8B-B14F-4D97-AF65-F5344CB8AC3E}">
        <p14:creationId xmlns:p14="http://schemas.microsoft.com/office/powerpoint/2010/main" val="33868786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C1C2D77-D93C-4EA2-A6A6-B7B0F67235B9}" type="slidenum">
              <a:rPr lang="en-US" smtClean="0"/>
              <a:t>24</a:t>
            </a:fld>
            <a:endParaRPr lang="en-US"/>
          </a:p>
        </p:txBody>
      </p:sp>
    </p:spTree>
    <p:extLst>
      <p:ext uri="{BB962C8B-B14F-4D97-AF65-F5344CB8AC3E}">
        <p14:creationId xmlns:p14="http://schemas.microsoft.com/office/powerpoint/2010/main" val="15828422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C1C2D77-D93C-4EA2-A6A6-B7B0F67235B9}" type="slidenum">
              <a:rPr lang="en-US" smtClean="0"/>
              <a:t>25</a:t>
            </a:fld>
            <a:endParaRPr lang="en-US"/>
          </a:p>
        </p:txBody>
      </p:sp>
    </p:spTree>
    <p:extLst>
      <p:ext uri="{BB962C8B-B14F-4D97-AF65-F5344CB8AC3E}">
        <p14:creationId xmlns:p14="http://schemas.microsoft.com/office/powerpoint/2010/main" val="13825582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3316601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C1C2D77-D93C-4EA2-A6A6-B7B0F67235B9}" type="slidenum">
              <a:rPr lang="en-US" smtClean="0"/>
              <a:t>3</a:t>
            </a:fld>
            <a:endParaRPr lang="en-US"/>
          </a:p>
        </p:txBody>
      </p:sp>
    </p:spTree>
    <p:extLst>
      <p:ext uri="{BB962C8B-B14F-4D97-AF65-F5344CB8AC3E}">
        <p14:creationId xmlns:p14="http://schemas.microsoft.com/office/powerpoint/2010/main" val="3513345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614283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C1C2D77-D93C-4EA2-A6A6-B7B0F67235B9}" type="slidenum">
              <a:rPr lang="en-US" smtClean="0"/>
              <a:t>5</a:t>
            </a:fld>
            <a:endParaRPr lang="en-US"/>
          </a:p>
        </p:txBody>
      </p:sp>
    </p:spTree>
    <p:extLst>
      <p:ext uri="{BB962C8B-B14F-4D97-AF65-F5344CB8AC3E}">
        <p14:creationId xmlns:p14="http://schemas.microsoft.com/office/powerpoint/2010/main" val="2944938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C1C2D77-D93C-4EA2-A6A6-B7B0F67235B9}" type="slidenum">
              <a:rPr lang="en-US" smtClean="0"/>
              <a:t>6</a:t>
            </a:fld>
            <a:endParaRPr lang="en-US"/>
          </a:p>
        </p:txBody>
      </p:sp>
    </p:spTree>
    <p:extLst>
      <p:ext uri="{BB962C8B-B14F-4D97-AF65-F5344CB8AC3E}">
        <p14:creationId xmlns:p14="http://schemas.microsoft.com/office/powerpoint/2010/main" val="4067001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C1C2D77-D93C-4EA2-A6A6-B7B0F67235B9}" type="slidenum">
              <a:rPr lang="en-US" smtClean="0"/>
              <a:t>7</a:t>
            </a:fld>
            <a:endParaRPr lang="en-US"/>
          </a:p>
        </p:txBody>
      </p:sp>
    </p:spTree>
    <p:extLst>
      <p:ext uri="{BB962C8B-B14F-4D97-AF65-F5344CB8AC3E}">
        <p14:creationId xmlns:p14="http://schemas.microsoft.com/office/powerpoint/2010/main" val="570112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sz="1200" dirty="0">
              <a:solidFill>
                <a:srgbClr val="626262"/>
              </a:solidFill>
            </a:endParaRPr>
          </a:p>
        </p:txBody>
      </p:sp>
      <p:sp>
        <p:nvSpPr>
          <p:cNvPr id="4" name="Slide Number Placeholder 3"/>
          <p:cNvSpPr>
            <a:spLocks noGrp="1"/>
          </p:cNvSpPr>
          <p:nvPr>
            <p:ph type="sldNum" sz="quarter" idx="10"/>
          </p:nvPr>
        </p:nvSpPr>
        <p:spPr/>
        <p:txBody>
          <a:bodyPr/>
          <a:lstStyle/>
          <a:p>
            <a:fld id="{5C1C2D77-D93C-4EA2-A6A6-B7B0F67235B9}" type="slidenum">
              <a:rPr lang="en-US" smtClean="0"/>
              <a:t>8</a:t>
            </a:fld>
            <a:endParaRPr lang="en-US"/>
          </a:p>
        </p:txBody>
      </p:sp>
    </p:spTree>
    <p:extLst>
      <p:ext uri="{BB962C8B-B14F-4D97-AF65-F5344CB8AC3E}">
        <p14:creationId xmlns:p14="http://schemas.microsoft.com/office/powerpoint/2010/main" val="1812772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C1C2D77-D93C-4EA2-A6A6-B7B0F67235B9}" type="slidenum">
              <a:rPr lang="en-US" smtClean="0"/>
              <a:t>9</a:t>
            </a:fld>
            <a:endParaRPr lang="en-US"/>
          </a:p>
        </p:txBody>
      </p:sp>
    </p:spTree>
    <p:extLst>
      <p:ext uri="{BB962C8B-B14F-4D97-AF65-F5344CB8AC3E}">
        <p14:creationId xmlns:p14="http://schemas.microsoft.com/office/powerpoint/2010/main" val="351038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p:bg>
      <p:bgPr>
        <a:blipFill dpi="0" rotWithShape="1">
          <a:blip r:embed="rId2">
            <a:lum/>
          </a:blip>
          <a:srcRect/>
          <a:stretch>
            <a:fillRect/>
          </a:stretch>
        </a:blipFill>
        <a:effectLst/>
      </p:bgPr>
    </p:bg>
    <p:spTree>
      <p:nvGrpSpPr>
        <p:cNvPr id="1" name="Shape 8"/>
        <p:cNvGrpSpPr/>
        <p:nvPr/>
      </p:nvGrpSpPr>
      <p:grpSpPr>
        <a:xfrm>
          <a:off x="0" y="0"/>
          <a:ext cx="0" cy="0"/>
          <a:chOff x="0" y="0"/>
          <a:chExt cx="0" cy="0"/>
        </a:xfrm>
      </p:grpSpPr>
      <p:sp>
        <p:nvSpPr>
          <p:cNvPr id="9" name="Shape 9"/>
          <p:cNvSpPr txBox="1">
            <a:spLocks noGrp="1"/>
          </p:cNvSpPr>
          <p:nvPr>
            <p:ph type="ctrTitle" hasCustomPrompt="1"/>
          </p:nvPr>
        </p:nvSpPr>
        <p:spPr>
          <a:xfrm>
            <a:off x="949544" y="2846133"/>
            <a:ext cx="8964807" cy="786415"/>
          </a:xfrm>
          <a:prstGeom prst="rect">
            <a:avLst/>
          </a:prstGeom>
        </p:spPr>
        <p:txBody>
          <a:bodyPr lIns="91425" tIns="91425" rIns="91425" bIns="91425" anchor="t" anchorCtr="0"/>
          <a:lstStyle>
            <a:lvl1pPr lvl="0">
              <a:spcBef>
                <a:spcPts val="0"/>
              </a:spcBef>
              <a:buClr>
                <a:srgbClr val="2185C5"/>
              </a:buClr>
              <a:buSzPct val="100000"/>
              <a:defRPr sz="4800">
                <a:solidFill>
                  <a:srgbClr val="008FBE"/>
                </a:solidFill>
                <a:latin typeface="+mj-lt"/>
                <a:ea typeface="PMingLiU" panose="02020500000000000000" pitchFamily="18" charset="-120"/>
              </a:defRPr>
            </a:lvl1pPr>
            <a:lvl2pPr lvl="1">
              <a:spcBef>
                <a:spcPts val="0"/>
              </a:spcBef>
              <a:buClr>
                <a:srgbClr val="2185C5"/>
              </a:buClr>
              <a:buSzPct val="100000"/>
              <a:defRPr sz="4800">
                <a:solidFill>
                  <a:srgbClr val="2185C5"/>
                </a:solidFill>
              </a:defRPr>
            </a:lvl2pPr>
            <a:lvl3pPr lvl="2">
              <a:spcBef>
                <a:spcPts val="0"/>
              </a:spcBef>
              <a:buClr>
                <a:srgbClr val="2185C5"/>
              </a:buClr>
              <a:buSzPct val="100000"/>
              <a:defRPr sz="4800">
                <a:solidFill>
                  <a:srgbClr val="2185C5"/>
                </a:solidFill>
              </a:defRPr>
            </a:lvl3pPr>
            <a:lvl4pPr lvl="3">
              <a:spcBef>
                <a:spcPts val="0"/>
              </a:spcBef>
              <a:buClr>
                <a:srgbClr val="2185C5"/>
              </a:buClr>
              <a:buSzPct val="100000"/>
              <a:defRPr sz="4800">
                <a:solidFill>
                  <a:srgbClr val="2185C5"/>
                </a:solidFill>
              </a:defRPr>
            </a:lvl4pPr>
            <a:lvl5pPr lvl="4">
              <a:spcBef>
                <a:spcPts val="0"/>
              </a:spcBef>
              <a:buClr>
                <a:srgbClr val="2185C5"/>
              </a:buClr>
              <a:buSzPct val="100000"/>
              <a:defRPr sz="4800">
                <a:solidFill>
                  <a:srgbClr val="2185C5"/>
                </a:solidFill>
              </a:defRPr>
            </a:lvl5pPr>
            <a:lvl6pPr lvl="5">
              <a:spcBef>
                <a:spcPts val="0"/>
              </a:spcBef>
              <a:buClr>
                <a:srgbClr val="2185C5"/>
              </a:buClr>
              <a:buSzPct val="100000"/>
              <a:defRPr sz="4800">
                <a:solidFill>
                  <a:srgbClr val="2185C5"/>
                </a:solidFill>
              </a:defRPr>
            </a:lvl6pPr>
            <a:lvl7pPr lvl="6">
              <a:spcBef>
                <a:spcPts val="0"/>
              </a:spcBef>
              <a:buClr>
                <a:srgbClr val="2185C5"/>
              </a:buClr>
              <a:buSzPct val="100000"/>
              <a:defRPr sz="4800">
                <a:solidFill>
                  <a:srgbClr val="2185C5"/>
                </a:solidFill>
              </a:defRPr>
            </a:lvl7pPr>
            <a:lvl8pPr lvl="7">
              <a:spcBef>
                <a:spcPts val="0"/>
              </a:spcBef>
              <a:buClr>
                <a:srgbClr val="2185C5"/>
              </a:buClr>
              <a:buSzPct val="100000"/>
              <a:defRPr sz="4800">
                <a:solidFill>
                  <a:srgbClr val="2185C5"/>
                </a:solidFill>
              </a:defRPr>
            </a:lvl8pPr>
            <a:lvl9pPr lvl="8">
              <a:spcBef>
                <a:spcPts val="0"/>
              </a:spcBef>
              <a:buClr>
                <a:srgbClr val="2185C5"/>
              </a:buClr>
              <a:buSzPct val="100000"/>
              <a:defRPr sz="4800">
                <a:solidFill>
                  <a:srgbClr val="2185C5"/>
                </a:solidFill>
              </a:defRPr>
            </a:lvl9pPr>
          </a:lstStyle>
          <a:p>
            <a:r>
              <a:rPr lang="en-US" dirty="0"/>
              <a:t>Presentation Title Page</a:t>
            </a:r>
            <a:endParaRPr dirty="0"/>
          </a:p>
        </p:txBody>
      </p:sp>
      <p:pic>
        <p:nvPicPr>
          <p:cNvPr id="4" name="Picture Placeholder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00201" y="5869859"/>
            <a:ext cx="2696913" cy="584332"/>
          </a:xfrm>
          <a:prstGeom prst="rect">
            <a:avLst/>
          </a:prstGeom>
        </p:spPr>
      </p:pic>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9544" y="1709968"/>
            <a:ext cx="3472377" cy="691320"/>
          </a:xfrm>
          <a:prstGeom prst="rect">
            <a:avLst/>
          </a:prstGeom>
        </p:spPr>
      </p:pic>
      <p:sp>
        <p:nvSpPr>
          <p:cNvPr id="6" name="Text Placeholder 5"/>
          <p:cNvSpPr>
            <a:spLocks noGrp="1"/>
          </p:cNvSpPr>
          <p:nvPr>
            <p:ph type="body" sz="quarter" idx="10" hasCustomPrompt="1"/>
          </p:nvPr>
        </p:nvSpPr>
        <p:spPr>
          <a:xfrm>
            <a:off x="949544" y="3575743"/>
            <a:ext cx="8964807" cy="501650"/>
          </a:xfrm>
        </p:spPr>
        <p:txBody>
          <a:bodyPr/>
          <a:lstStyle>
            <a:lvl1pPr marL="0" indent="0">
              <a:buNone/>
              <a:defRPr sz="3200"/>
            </a:lvl1pPr>
            <a:lvl2pPr>
              <a:defRPr/>
            </a:lvl2pPr>
          </a:lstStyle>
          <a:p>
            <a:pPr lvl="0"/>
            <a:r>
              <a:rPr lang="en-CA" dirty="0"/>
              <a:t>Subtitle</a:t>
            </a:r>
          </a:p>
        </p:txBody>
      </p:sp>
    </p:spTree>
    <p:extLst>
      <p:ext uri="{BB962C8B-B14F-4D97-AF65-F5344CB8AC3E}">
        <p14:creationId xmlns:p14="http://schemas.microsoft.com/office/powerpoint/2010/main" val="2281346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50450" y="6205308"/>
            <a:ext cx="12242450" cy="6526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Shape 9"/>
          <p:cNvSpPr txBox="1">
            <a:spLocks noGrp="1"/>
          </p:cNvSpPr>
          <p:nvPr>
            <p:ph type="ctrTitle" hasCustomPrompt="1"/>
          </p:nvPr>
        </p:nvSpPr>
        <p:spPr>
          <a:xfrm>
            <a:off x="886837" y="2304789"/>
            <a:ext cx="6955599" cy="1796890"/>
          </a:xfrm>
          <a:prstGeom prst="rect">
            <a:avLst/>
          </a:prstGeom>
        </p:spPr>
        <p:txBody>
          <a:bodyPr lIns="91425" tIns="91425" rIns="91425" bIns="91425" anchor="ctr" anchorCtr="0"/>
          <a:lstStyle>
            <a:lvl1pPr lvl="0">
              <a:spcBef>
                <a:spcPts val="0"/>
              </a:spcBef>
              <a:buClr>
                <a:srgbClr val="2185C5"/>
              </a:buClr>
              <a:buSzPct val="100000"/>
              <a:defRPr sz="4800">
                <a:solidFill>
                  <a:srgbClr val="008FBE"/>
                </a:solidFill>
                <a:latin typeface="+mj-lt"/>
                <a:ea typeface="PMingLiU" panose="02020500000000000000" pitchFamily="18" charset="-120"/>
              </a:defRPr>
            </a:lvl1pPr>
            <a:lvl2pPr lvl="1">
              <a:spcBef>
                <a:spcPts val="0"/>
              </a:spcBef>
              <a:buClr>
                <a:srgbClr val="2185C5"/>
              </a:buClr>
              <a:buSzPct val="100000"/>
              <a:defRPr sz="4800">
                <a:solidFill>
                  <a:srgbClr val="2185C5"/>
                </a:solidFill>
              </a:defRPr>
            </a:lvl2pPr>
            <a:lvl3pPr lvl="2">
              <a:spcBef>
                <a:spcPts val="0"/>
              </a:spcBef>
              <a:buClr>
                <a:srgbClr val="2185C5"/>
              </a:buClr>
              <a:buSzPct val="100000"/>
              <a:defRPr sz="4800">
                <a:solidFill>
                  <a:srgbClr val="2185C5"/>
                </a:solidFill>
              </a:defRPr>
            </a:lvl3pPr>
            <a:lvl4pPr lvl="3">
              <a:spcBef>
                <a:spcPts val="0"/>
              </a:spcBef>
              <a:buClr>
                <a:srgbClr val="2185C5"/>
              </a:buClr>
              <a:buSzPct val="100000"/>
              <a:defRPr sz="4800">
                <a:solidFill>
                  <a:srgbClr val="2185C5"/>
                </a:solidFill>
              </a:defRPr>
            </a:lvl4pPr>
            <a:lvl5pPr lvl="4">
              <a:spcBef>
                <a:spcPts val="0"/>
              </a:spcBef>
              <a:buClr>
                <a:srgbClr val="2185C5"/>
              </a:buClr>
              <a:buSzPct val="100000"/>
              <a:defRPr sz="4800">
                <a:solidFill>
                  <a:srgbClr val="2185C5"/>
                </a:solidFill>
              </a:defRPr>
            </a:lvl5pPr>
            <a:lvl6pPr lvl="5">
              <a:spcBef>
                <a:spcPts val="0"/>
              </a:spcBef>
              <a:buClr>
                <a:srgbClr val="2185C5"/>
              </a:buClr>
              <a:buSzPct val="100000"/>
              <a:defRPr sz="4800">
                <a:solidFill>
                  <a:srgbClr val="2185C5"/>
                </a:solidFill>
              </a:defRPr>
            </a:lvl6pPr>
            <a:lvl7pPr lvl="6">
              <a:spcBef>
                <a:spcPts val="0"/>
              </a:spcBef>
              <a:buClr>
                <a:srgbClr val="2185C5"/>
              </a:buClr>
              <a:buSzPct val="100000"/>
              <a:defRPr sz="4800">
                <a:solidFill>
                  <a:srgbClr val="2185C5"/>
                </a:solidFill>
              </a:defRPr>
            </a:lvl7pPr>
            <a:lvl8pPr lvl="7">
              <a:spcBef>
                <a:spcPts val="0"/>
              </a:spcBef>
              <a:buClr>
                <a:srgbClr val="2185C5"/>
              </a:buClr>
              <a:buSzPct val="100000"/>
              <a:defRPr sz="4800">
                <a:solidFill>
                  <a:srgbClr val="2185C5"/>
                </a:solidFill>
              </a:defRPr>
            </a:lvl8pPr>
            <a:lvl9pPr lvl="8">
              <a:spcBef>
                <a:spcPts val="0"/>
              </a:spcBef>
              <a:buClr>
                <a:srgbClr val="2185C5"/>
              </a:buClr>
              <a:buSzPct val="100000"/>
              <a:defRPr sz="4800">
                <a:solidFill>
                  <a:srgbClr val="2185C5"/>
                </a:solidFill>
              </a:defRPr>
            </a:lvl9pPr>
          </a:lstStyle>
          <a:p>
            <a:r>
              <a:rPr lang="en-US" dirty="0"/>
              <a:t>Chapter Header</a:t>
            </a:r>
            <a:endParaRPr dirty="0"/>
          </a:p>
        </p:txBody>
      </p:sp>
      <p:grpSp>
        <p:nvGrpSpPr>
          <p:cNvPr id="5" name="Group 4"/>
          <p:cNvGrpSpPr/>
          <p:nvPr userDrawn="1"/>
        </p:nvGrpSpPr>
        <p:grpSpPr>
          <a:xfrm>
            <a:off x="0" y="4101679"/>
            <a:ext cx="7842436" cy="102899"/>
            <a:chOff x="4349578" y="3579414"/>
            <a:chExt cx="7842436" cy="102899"/>
          </a:xfrm>
        </p:grpSpPr>
        <p:sp>
          <p:nvSpPr>
            <p:cNvPr id="6" name="Shape 31"/>
            <p:cNvSpPr/>
            <p:nvPr/>
          </p:nvSpPr>
          <p:spPr>
            <a:xfrm>
              <a:off x="9808489" y="3579414"/>
              <a:ext cx="1191599" cy="102899"/>
            </a:xfrm>
            <a:prstGeom prst="rect">
              <a:avLst/>
            </a:prstGeom>
            <a:solidFill>
              <a:srgbClr val="F58620"/>
            </a:solidFill>
            <a:ln>
              <a:noFill/>
            </a:ln>
          </p:spPr>
          <p:txBody>
            <a:bodyPr lIns="91425" tIns="91425" rIns="91425" bIns="91425" anchor="ctr" anchorCtr="0">
              <a:noAutofit/>
            </a:bodyPr>
            <a:lstStyle/>
            <a:p>
              <a:pPr lvl="0">
                <a:spcBef>
                  <a:spcPts val="0"/>
                </a:spcBef>
                <a:buNone/>
              </a:pPr>
              <a:endParaRPr sz="1400" dirty="0"/>
            </a:p>
          </p:txBody>
        </p:sp>
        <p:sp>
          <p:nvSpPr>
            <p:cNvPr id="7" name="Shape 32"/>
            <p:cNvSpPr/>
            <p:nvPr/>
          </p:nvSpPr>
          <p:spPr>
            <a:xfrm>
              <a:off x="11000415" y="3579414"/>
              <a:ext cx="1191599" cy="102899"/>
            </a:xfrm>
            <a:prstGeom prst="rect">
              <a:avLst/>
            </a:prstGeom>
            <a:solidFill>
              <a:srgbClr val="57A445"/>
            </a:solidFill>
            <a:ln>
              <a:noFill/>
            </a:ln>
          </p:spPr>
          <p:txBody>
            <a:bodyPr lIns="91425" tIns="91425" rIns="91425" bIns="91425" anchor="ctr" anchorCtr="0">
              <a:noAutofit/>
            </a:bodyPr>
            <a:lstStyle/>
            <a:p>
              <a:pPr lvl="0">
                <a:spcBef>
                  <a:spcPts val="0"/>
                </a:spcBef>
                <a:buNone/>
              </a:pPr>
              <a:endParaRPr sz="1400" dirty="0"/>
            </a:p>
          </p:txBody>
        </p:sp>
        <p:sp>
          <p:nvSpPr>
            <p:cNvPr id="8" name="Shape 34"/>
            <p:cNvSpPr/>
            <p:nvPr/>
          </p:nvSpPr>
          <p:spPr>
            <a:xfrm>
              <a:off x="4349578" y="3579414"/>
              <a:ext cx="5458834" cy="102899"/>
            </a:xfrm>
            <a:prstGeom prst="rect">
              <a:avLst/>
            </a:prstGeom>
            <a:solidFill>
              <a:srgbClr val="008FBE"/>
            </a:solidFill>
            <a:ln>
              <a:noFill/>
            </a:ln>
          </p:spPr>
          <p:txBody>
            <a:bodyPr lIns="91425" tIns="91425" rIns="91425" bIns="91425" anchor="ctr" anchorCtr="0">
              <a:noAutofit/>
            </a:bodyPr>
            <a:lstStyle/>
            <a:p>
              <a:pPr lvl="0">
                <a:spcBef>
                  <a:spcPts val="0"/>
                </a:spcBef>
                <a:buNone/>
              </a:pPr>
              <a:endParaRPr sz="1400" dirty="0"/>
            </a:p>
          </p:txBody>
        </p:sp>
      </p:grpSp>
    </p:spTree>
    <p:extLst>
      <p:ext uri="{BB962C8B-B14F-4D97-AF65-F5344CB8AC3E}">
        <p14:creationId xmlns:p14="http://schemas.microsoft.com/office/powerpoint/2010/main" val="4210215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50557" y="1724368"/>
            <a:ext cx="10515600" cy="3935027"/>
          </a:xfrm>
        </p:spPr>
        <p:txBody>
          <a:bodyPr>
            <a:normAutofit/>
          </a:bodyPr>
          <a:lstStyle>
            <a:lvl1pPr>
              <a:defRPr sz="3600"/>
            </a:lvl1pPr>
          </a:lstStyle>
          <a:p>
            <a:r>
              <a:rPr lang="en-US"/>
              <a:t>Click to edit Master title style</a:t>
            </a:r>
            <a:endParaRPr lang="en-US" dirty="0"/>
          </a:p>
        </p:txBody>
      </p:sp>
    </p:spTree>
    <p:extLst>
      <p:ext uri="{BB962C8B-B14F-4D97-AF65-F5344CB8AC3E}">
        <p14:creationId xmlns:p14="http://schemas.microsoft.com/office/powerpoint/2010/main" val="2684078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73143" y="274650"/>
            <a:ext cx="8616800" cy="1143000"/>
          </a:xfrm>
          <a:prstGeom prst="rect">
            <a:avLst/>
          </a:prstGeom>
        </p:spPr>
        <p:txBody>
          <a:bodyPr lIns="91425" tIns="91425" rIns="91425" bIns="91425" anchor="b" anchorCtr="0"/>
          <a:lstStyle>
            <a:lvl1pPr lvl="0">
              <a:spcBef>
                <a:spcPts val="0"/>
              </a:spcBef>
              <a:defRPr>
                <a:solidFill>
                  <a:schemeClr val="accent4"/>
                </a:solidFill>
                <a:latin typeface="+mj-lt"/>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a:t>Click to edit Master title style</a:t>
            </a:r>
            <a:endParaRPr dirty="0"/>
          </a:p>
        </p:txBody>
      </p:sp>
      <p:sp>
        <p:nvSpPr>
          <p:cNvPr id="30" name="Shape 30"/>
          <p:cNvSpPr txBox="1">
            <a:spLocks noGrp="1"/>
          </p:cNvSpPr>
          <p:nvPr>
            <p:ph type="body" idx="1"/>
          </p:nvPr>
        </p:nvSpPr>
        <p:spPr>
          <a:xfrm>
            <a:off x="473143" y="1831451"/>
            <a:ext cx="8616800" cy="4736399"/>
          </a:xfrm>
          <a:prstGeom prst="rect">
            <a:avLst/>
          </a:prstGeom>
        </p:spPr>
        <p:txBody>
          <a:bodyPr lIns="91425" tIns="91425" rIns="91425" bIns="91425" anchor="t" anchorCtr="0"/>
          <a:lstStyle>
            <a:lvl1pPr marL="0" lvl="0">
              <a:spcBef>
                <a:spcPts val="0"/>
              </a:spcBef>
              <a:defRPr>
                <a:solidFill>
                  <a:schemeClr val="tx1">
                    <a:lumMod val="50000"/>
                    <a:lumOff val="50000"/>
                  </a:schemeClr>
                </a:solidFill>
                <a:latin typeface="+mj-lt"/>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pPr lvl="0"/>
            <a:r>
              <a:rPr lang="en-US"/>
              <a:t>Click to edit Master text styles</a:t>
            </a:r>
          </a:p>
        </p:txBody>
      </p:sp>
    </p:spTree>
    <p:extLst>
      <p:ext uri="{BB962C8B-B14F-4D97-AF65-F5344CB8AC3E}">
        <p14:creationId xmlns:p14="http://schemas.microsoft.com/office/powerpoint/2010/main" val="1011171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595806" y="274650"/>
            <a:ext cx="8616800" cy="1143000"/>
          </a:xfrm>
          <a:prstGeom prst="rect">
            <a:avLst/>
          </a:prstGeom>
        </p:spPr>
        <p:txBody>
          <a:bodyPr lIns="91425" tIns="91425" rIns="91425" bIns="91425" anchor="b" anchorCtr="0"/>
          <a:lstStyle>
            <a:lvl1pPr lvl="0">
              <a:spcBef>
                <a:spcPts val="0"/>
              </a:spcBef>
              <a:defRPr>
                <a:solidFill>
                  <a:schemeClr val="accent4"/>
                </a:solidFill>
                <a:latin typeface="+mj-lt"/>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dirty="0"/>
              <a:t>Click to edit Master title style</a:t>
            </a:r>
            <a:endParaRPr dirty="0"/>
          </a:p>
        </p:txBody>
      </p:sp>
    </p:spTree>
    <p:extLst>
      <p:ext uri="{BB962C8B-B14F-4D97-AF65-F5344CB8AC3E}">
        <p14:creationId xmlns:p14="http://schemas.microsoft.com/office/powerpoint/2010/main" val="1631852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Shape 64"/>
        <p:cNvGrpSpPr/>
        <p:nvPr/>
      </p:nvGrpSpPr>
      <p:grpSpPr>
        <a:xfrm>
          <a:off x="0" y="0"/>
          <a:ext cx="0" cy="0"/>
          <a:chOff x="0" y="0"/>
          <a:chExt cx="0" cy="0"/>
        </a:xfrm>
      </p:grpSpPr>
      <p:sp>
        <p:nvSpPr>
          <p:cNvPr id="6" name="Shape 31"/>
          <p:cNvSpPr/>
          <p:nvPr userDrawn="1"/>
        </p:nvSpPr>
        <p:spPr>
          <a:xfrm>
            <a:off x="9808489" y="6755101"/>
            <a:ext cx="1191599" cy="102899"/>
          </a:xfrm>
          <a:prstGeom prst="rect">
            <a:avLst/>
          </a:prstGeom>
          <a:solidFill>
            <a:srgbClr val="F58620"/>
          </a:solidFill>
          <a:ln>
            <a:noFill/>
          </a:ln>
        </p:spPr>
        <p:txBody>
          <a:bodyPr lIns="91425" tIns="91425" rIns="91425" bIns="91425" anchor="ctr" anchorCtr="0">
            <a:noAutofit/>
          </a:bodyPr>
          <a:lstStyle/>
          <a:p>
            <a:pPr lvl="0">
              <a:spcBef>
                <a:spcPts val="0"/>
              </a:spcBef>
              <a:buNone/>
            </a:pPr>
            <a:endParaRPr sz="1400" dirty="0"/>
          </a:p>
        </p:txBody>
      </p:sp>
      <p:sp>
        <p:nvSpPr>
          <p:cNvPr id="7" name="Shape 32"/>
          <p:cNvSpPr/>
          <p:nvPr userDrawn="1"/>
        </p:nvSpPr>
        <p:spPr>
          <a:xfrm>
            <a:off x="11000415" y="6755101"/>
            <a:ext cx="1191599" cy="102899"/>
          </a:xfrm>
          <a:prstGeom prst="rect">
            <a:avLst/>
          </a:prstGeom>
          <a:solidFill>
            <a:srgbClr val="57A445"/>
          </a:solidFill>
          <a:ln>
            <a:noFill/>
          </a:ln>
        </p:spPr>
        <p:txBody>
          <a:bodyPr lIns="91425" tIns="91425" rIns="91425" bIns="91425" anchor="ctr" anchorCtr="0">
            <a:noAutofit/>
          </a:bodyPr>
          <a:lstStyle/>
          <a:p>
            <a:pPr lvl="0">
              <a:spcBef>
                <a:spcPts val="0"/>
              </a:spcBef>
              <a:buNone/>
            </a:pPr>
            <a:endParaRPr sz="1400" dirty="0"/>
          </a:p>
        </p:txBody>
      </p:sp>
      <p:sp>
        <p:nvSpPr>
          <p:cNvPr id="9" name="Shape 34"/>
          <p:cNvSpPr/>
          <p:nvPr userDrawn="1"/>
        </p:nvSpPr>
        <p:spPr>
          <a:xfrm>
            <a:off x="0" y="6755101"/>
            <a:ext cx="9808412" cy="102899"/>
          </a:xfrm>
          <a:prstGeom prst="rect">
            <a:avLst/>
          </a:prstGeom>
          <a:solidFill>
            <a:srgbClr val="008FBE"/>
          </a:solidFill>
          <a:ln>
            <a:noFill/>
          </a:ln>
        </p:spPr>
        <p:txBody>
          <a:bodyPr lIns="91425" tIns="91425" rIns="91425" bIns="91425" anchor="ctr" anchorCtr="0">
            <a:noAutofit/>
          </a:bodyPr>
          <a:lstStyle/>
          <a:p>
            <a:pPr lvl="0">
              <a:spcBef>
                <a:spcPts val="0"/>
              </a:spcBef>
              <a:buNone/>
            </a:pPr>
            <a:endParaRPr sz="1400" dirty="0"/>
          </a:p>
        </p:txBody>
      </p:sp>
      <p:sp>
        <p:nvSpPr>
          <p:cNvPr id="3" name="Picture Placeholder 2"/>
          <p:cNvSpPr>
            <a:spLocks noGrp="1"/>
          </p:cNvSpPr>
          <p:nvPr>
            <p:ph type="pic" sz="quarter" idx="10"/>
          </p:nvPr>
        </p:nvSpPr>
        <p:spPr>
          <a:xfrm>
            <a:off x="8043863" y="0"/>
            <a:ext cx="4148137" cy="6754813"/>
          </a:xfrm>
        </p:spPr>
        <p:txBody>
          <a:bodyPr/>
          <a:lstStyle/>
          <a:p>
            <a:r>
              <a:rPr lang="en-US" dirty="0"/>
              <a:t>Click icon to add picture</a:t>
            </a:r>
          </a:p>
        </p:txBody>
      </p:sp>
    </p:spTree>
    <p:extLst>
      <p:ext uri="{BB962C8B-B14F-4D97-AF65-F5344CB8AC3E}">
        <p14:creationId xmlns:p14="http://schemas.microsoft.com/office/powerpoint/2010/main" val="3840696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color background">
    <p:bg>
      <p:bgPr>
        <a:solidFill>
          <a:srgbClr val="008FBE"/>
        </a:solidFill>
        <a:effectLst/>
      </p:bgPr>
    </p:bg>
    <p:spTree>
      <p:nvGrpSpPr>
        <p:cNvPr id="1" name="Shape 69"/>
        <p:cNvGrpSpPr/>
        <p:nvPr/>
      </p:nvGrpSpPr>
      <p:grpSpPr>
        <a:xfrm>
          <a:off x="0" y="0"/>
          <a:ext cx="0" cy="0"/>
          <a:chOff x="0" y="0"/>
          <a:chExt cx="0" cy="0"/>
        </a:xfrm>
      </p:grpSpPr>
      <p:sp>
        <p:nvSpPr>
          <p:cNvPr id="70" name="Shape 70"/>
          <p:cNvSpPr/>
          <p:nvPr/>
        </p:nvSpPr>
        <p:spPr>
          <a:xfrm>
            <a:off x="1" y="6766390"/>
            <a:ext cx="11000088" cy="102899"/>
          </a:xfrm>
          <a:prstGeom prst="rect">
            <a:avLst/>
          </a:prstGeom>
          <a:solidFill>
            <a:srgbClr val="FF9715"/>
          </a:solidFill>
          <a:ln>
            <a:noFill/>
          </a:ln>
        </p:spPr>
        <p:txBody>
          <a:bodyPr lIns="91425" tIns="91425" rIns="91425" bIns="91425" anchor="ctr" anchorCtr="0">
            <a:noAutofit/>
          </a:bodyPr>
          <a:lstStyle/>
          <a:p>
            <a:pPr lvl="0">
              <a:spcBef>
                <a:spcPts val="0"/>
              </a:spcBef>
              <a:buNone/>
            </a:pPr>
            <a:endParaRPr sz="1400" dirty="0"/>
          </a:p>
        </p:txBody>
      </p:sp>
      <p:sp>
        <p:nvSpPr>
          <p:cNvPr id="71" name="Shape 71"/>
          <p:cNvSpPr/>
          <p:nvPr/>
        </p:nvSpPr>
        <p:spPr>
          <a:xfrm>
            <a:off x="11000415" y="6766390"/>
            <a:ext cx="1191599" cy="102899"/>
          </a:xfrm>
          <a:prstGeom prst="rect">
            <a:avLst/>
          </a:prstGeom>
          <a:solidFill>
            <a:srgbClr val="57A445"/>
          </a:solidFill>
          <a:ln>
            <a:noFill/>
          </a:ln>
        </p:spPr>
        <p:txBody>
          <a:bodyPr lIns="91425" tIns="91425" rIns="91425" bIns="91425" anchor="ctr" anchorCtr="0">
            <a:noAutofit/>
          </a:bodyPr>
          <a:lstStyle/>
          <a:p>
            <a:pPr lvl="0">
              <a:spcBef>
                <a:spcPts val="0"/>
              </a:spcBef>
              <a:buNone/>
            </a:pPr>
            <a:endParaRPr sz="1400" dirty="0"/>
          </a:p>
        </p:txBody>
      </p:sp>
    </p:spTree>
    <p:extLst>
      <p:ext uri="{BB962C8B-B14F-4D97-AF65-F5344CB8AC3E}">
        <p14:creationId xmlns:p14="http://schemas.microsoft.com/office/powerpoint/2010/main" val="2712133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p:txBody>
      </p:sp>
      <p:sp>
        <p:nvSpPr>
          <p:cNvPr id="7" name="Shape 31"/>
          <p:cNvSpPr/>
          <p:nvPr userDrawn="1"/>
        </p:nvSpPr>
        <p:spPr>
          <a:xfrm>
            <a:off x="9808489" y="6755101"/>
            <a:ext cx="1191599" cy="102899"/>
          </a:xfrm>
          <a:prstGeom prst="rect">
            <a:avLst/>
          </a:prstGeom>
          <a:solidFill>
            <a:srgbClr val="F58620"/>
          </a:solidFill>
          <a:ln>
            <a:noFill/>
          </a:ln>
        </p:spPr>
        <p:txBody>
          <a:bodyPr lIns="91425" tIns="91425" rIns="91425" bIns="91425" anchor="ctr" anchorCtr="0">
            <a:noAutofit/>
          </a:bodyPr>
          <a:lstStyle/>
          <a:p>
            <a:pPr lvl="0">
              <a:spcBef>
                <a:spcPts val="0"/>
              </a:spcBef>
              <a:buNone/>
            </a:pPr>
            <a:endParaRPr sz="1400" dirty="0"/>
          </a:p>
        </p:txBody>
      </p:sp>
      <p:sp>
        <p:nvSpPr>
          <p:cNvPr id="8" name="Shape 32"/>
          <p:cNvSpPr/>
          <p:nvPr userDrawn="1"/>
        </p:nvSpPr>
        <p:spPr>
          <a:xfrm>
            <a:off x="11000415" y="6755101"/>
            <a:ext cx="1191599" cy="102899"/>
          </a:xfrm>
          <a:prstGeom prst="rect">
            <a:avLst/>
          </a:prstGeom>
          <a:solidFill>
            <a:srgbClr val="57A445"/>
          </a:solidFill>
          <a:ln>
            <a:noFill/>
          </a:ln>
        </p:spPr>
        <p:txBody>
          <a:bodyPr lIns="91425" tIns="91425" rIns="91425" bIns="91425" anchor="ctr" anchorCtr="0">
            <a:noAutofit/>
          </a:bodyPr>
          <a:lstStyle/>
          <a:p>
            <a:pPr lvl="0">
              <a:spcBef>
                <a:spcPts val="0"/>
              </a:spcBef>
              <a:buNone/>
            </a:pPr>
            <a:endParaRPr sz="1400" dirty="0"/>
          </a:p>
        </p:txBody>
      </p:sp>
      <p:sp>
        <p:nvSpPr>
          <p:cNvPr id="9" name="Shape 34"/>
          <p:cNvSpPr/>
          <p:nvPr userDrawn="1"/>
        </p:nvSpPr>
        <p:spPr>
          <a:xfrm>
            <a:off x="0" y="6755101"/>
            <a:ext cx="9808412" cy="102899"/>
          </a:xfrm>
          <a:prstGeom prst="rect">
            <a:avLst/>
          </a:prstGeom>
          <a:solidFill>
            <a:srgbClr val="008FBE"/>
          </a:solidFill>
          <a:ln>
            <a:noFill/>
          </a:ln>
        </p:spPr>
        <p:txBody>
          <a:bodyPr lIns="91425" tIns="91425" rIns="91425" bIns="91425" anchor="ctr" anchorCtr="0">
            <a:noAutofit/>
          </a:bodyPr>
          <a:lstStyle/>
          <a:p>
            <a:pPr lvl="0">
              <a:spcBef>
                <a:spcPts val="0"/>
              </a:spcBef>
              <a:buNone/>
            </a:pPr>
            <a:endParaRPr sz="1400" dirty="0"/>
          </a:p>
        </p:txBody>
      </p:sp>
    </p:spTree>
    <p:extLst>
      <p:ext uri="{BB962C8B-B14F-4D97-AF65-F5344CB8AC3E}">
        <p14:creationId xmlns:p14="http://schemas.microsoft.com/office/powerpoint/2010/main" val="912938238"/>
      </p:ext>
    </p:extLst>
  </p:cSld>
  <p:clrMap bg1="lt1" tx1="dk1" bg2="lt2" tx2="dk2" accent1="accent1" accent2="accent2" accent3="accent3" accent4="accent4" accent5="accent5" accent6="accent6" hlink="hlink" folHlink="folHlink"/>
  <p:sldLayoutIdLst>
    <p:sldLayoutId id="2147483660" r:id="rId1"/>
    <p:sldLayoutId id="2147483671" r:id="rId2"/>
    <p:sldLayoutId id="2147483670" r:id="rId3"/>
    <p:sldLayoutId id="2147483663" r:id="rId4"/>
    <p:sldLayoutId id="2147483665" r:id="rId5"/>
    <p:sldLayoutId id="2147483667" r:id="rId6"/>
    <p:sldLayoutId id="2147483668" r:id="rId7"/>
  </p:sldLayoutIdLst>
  <p:txStyles>
    <p:titleStyle>
      <a:lvl1pPr algn="l" defTabSz="914400" rtl="0" eaLnBrk="1" latinLnBrk="0" hangingPunct="1">
        <a:lnSpc>
          <a:spcPct val="90000"/>
        </a:lnSpc>
        <a:spcBef>
          <a:spcPct val="0"/>
        </a:spcBef>
        <a:buNone/>
        <a:defRPr sz="4800" kern="120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6"/>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accent6"/>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accent6"/>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hyperlink" Target="https://ourschool.thelearningbar.com/hc/fr-ca/articles/227951988" TargetMode="External"/><Relationship Id="rId4" Type="http://schemas.openxmlformats.org/officeDocument/2006/relationships/hyperlink" Target="https://ourschool.thelearningbar.com/hc/fr-ca/articles/227809487"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mailto:support@thelearningbar.com"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838200" y="2815771"/>
            <a:ext cx="10515600" cy="3405760"/>
          </a:xfrm>
          <a:prstGeom prst="rect">
            <a:avLst/>
          </a:prstGeom>
        </p:spPr>
        <p:txBody>
          <a:bodyPr lIns="91425" tIns="91425" rIns="91425" bIns="91425" anchor="t" anchorCtr="0">
            <a:noAutofit/>
          </a:bodyPr>
          <a:lstStyle/>
          <a:p>
            <a:r>
              <a:rPr lang="fr-CA" sz="4800" dirty="0"/>
              <a:t>Présentation </a:t>
            </a:r>
            <a:r>
              <a:rPr lang="fr-CA" sz="4800" dirty="0" err="1"/>
              <a:t>NotreÉCOLE</a:t>
            </a:r>
            <a:br>
              <a:rPr lang="fr-CA" dirty="0"/>
            </a:br>
            <a:r>
              <a:rPr lang="fr-CA" sz="3200" dirty="0">
                <a:solidFill>
                  <a:schemeClr val="accent6"/>
                </a:solidFill>
              </a:rPr>
              <a:t>Modèle pour les coordonnateurs d’école</a:t>
            </a:r>
            <a:br>
              <a:rPr lang="fr-CA" sz="3200" dirty="0">
                <a:solidFill>
                  <a:schemeClr val="accent6"/>
                </a:solidFill>
              </a:rPr>
            </a:br>
            <a:br>
              <a:rPr lang="fr-CA" sz="3200" dirty="0">
                <a:solidFill>
                  <a:schemeClr val="accent6"/>
                </a:solidFill>
              </a:rPr>
            </a:br>
            <a:br>
              <a:rPr lang="fr-CA" sz="3200" dirty="0">
                <a:solidFill>
                  <a:schemeClr val="accent6"/>
                </a:solidFill>
              </a:rPr>
            </a:br>
            <a:r>
              <a:rPr lang="fr-CA" sz="3200" dirty="0">
                <a:solidFill>
                  <a:schemeClr val="accent6"/>
                </a:solidFill>
              </a:rPr>
              <a:t>Susciter des changements pratiques et positifs </a:t>
            </a:r>
            <a:br>
              <a:rPr lang="fr-CA" sz="3200" dirty="0">
                <a:solidFill>
                  <a:schemeClr val="accent6"/>
                </a:solidFill>
              </a:rPr>
            </a:br>
            <a:r>
              <a:rPr lang="fr-CA" sz="3200" dirty="0">
                <a:solidFill>
                  <a:schemeClr val="accent6"/>
                </a:solidFill>
              </a:rPr>
              <a:t>dans les écoles</a:t>
            </a:r>
            <a:br>
              <a:rPr lang="fr-CA" sz="2400" dirty="0"/>
            </a:br>
            <a:endParaRPr lang="fr-CA" sz="2400" dirty="0"/>
          </a:p>
        </p:txBody>
      </p:sp>
      <p:pic>
        <p:nvPicPr>
          <p:cNvPr id="3" name="Picture 2">
            <a:extLst>
              <a:ext uri="{FF2B5EF4-FFF2-40B4-BE49-F238E27FC236}">
                <a16:creationId xmlns:a16="http://schemas.microsoft.com/office/drawing/2014/main" id="{408915A1-EB10-4560-B4AF-12EEA481EC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3878" y="5840398"/>
            <a:ext cx="2776334" cy="601539"/>
          </a:xfrm>
          <a:prstGeom prst="rect">
            <a:avLst/>
          </a:prstGeom>
        </p:spPr>
      </p:pic>
      <p:pic>
        <p:nvPicPr>
          <p:cNvPr id="5" name="Picture 4">
            <a:extLst>
              <a:ext uri="{FF2B5EF4-FFF2-40B4-BE49-F238E27FC236}">
                <a16:creationId xmlns:a16="http://schemas.microsoft.com/office/drawing/2014/main" id="{DEE505A7-53BB-4B67-8711-3C3B3E15CBA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4314" y="1669142"/>
            <a:ext cx="3935848" cy="704448"/>
          </a:xfrm>
          <a:prstGeom prst="rect">
            <a:avLst/>
          </a:prstGeom>
        </p:spPr>
      </p:pic>
    </p:spTree>
    <p:extLst>
      <p:ext uri="{BB962C8B-B14F-4D97-AF65-F5344CB8AC3E}">
        <p14:creationId xmlns:p14="http://schemas.microsoft.com/office/powerpoint/2010/main" val="462142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367A60C-3E0F-4C00-883E-F5D8DA646252}"/>
              </a:ext>
            </a:extLst>
          </p:cNvPr>
          <p:cNvPicPr>
            <a:picLocks noChangeAspect="1"/>
          </p:cNvPicPr>
          <p:nvPr/>
        </p:nvPicPr>
        <p:blipFill>
          <a:blip r:embed="rId3"/>
          <a:stretch>
            <a:fillRect/>
          </a:stretch>
        </p:blipFill>
        <p:spPr>
          <a:xfrm>
            <a:off x="569595" y="1503603"/>
            <a:ext cx="5353050" cy="4295775"/>
          </a:xfrm>
          <a:prstGeom prst="rect">
            <a:avLst/>
          </a:prstGeom>
        </p:spPr>
      </p:pic>
      <p:sp>
        <p:nvSpPr>
          <p:cNvPr id="2" name="Title 1"/>
          <p:cNvSpPr>
            <a:spLocks noGrp="1"/>
          </p:cNvSpPr>
          <p:nvPr>
            <p:ph type="title"/>
          </p:nvPr>
        </p:nvSpPr>
        <p:spPr>
          <a:xfrm>
            <a:off x="473143" y="274650"/>
            <a:ext cx="11109257" cy="1143000"/>
          </a:xfrm>
        </p:spPr>
        <p:txBody>
          <a:bodyPr>
            <a:normAutofit fontScale="90000"/>
          </a:bodyPr>
          <a:lstStyle/>
          <a:p>
            <a:r>
              <a:rPr lang="fr-CA" dirty="0"/>
              <a:t>Analyse d’une année à l’autre (2015-2016)</a:t>
            </a:r>
            <a:br>
              <a:rPr lang="fr-CA" dirty="0"/>
            </a:br>
            <a:r>
              <a:rPr lang="fr-CA" sz="3600" dirty="0">
                <a:solidFill>
                  <a:srgbClr val="9D9FA2"/>
                </a:solidFill>
              </a:rPr>
              <a:t>Élèves avec un sentiment d’appartenance positif</a:t>
            </a:r>
          </a:p>
        </p:txBody>
      </p:sp>
      <p:sp>
        <p:nvSpPr>
          <p:cNvPr id="3" name="Text Placeholder 2"/>
          <p:cNvSpPr>
            <a:spLocks noGrp="1"/>
          </p:cNvSpPr>
          <p:nvPr>
            <p:ph type="body" idx="1"/>
          </p:nvPr>
        </p:nvSpPr>
        <p:spPr>
          <a:xfrm>
            <a:off x="6168955" y="1762126"/>
            <a:ext cx="5718245" cy="3672516"/>
          </a:xfrm>
        </p:spPr>
        <p:txBody>
          <a:bodyPr>
            <a:normAutofit fontScale="92500"/>
          </a:bodyPr>
          <a:lstStyle/>
          <a:p>
            <a:pPr marL="571500" indent="-571500">
              <a:lnSpc>
                <a:spcPct val="130000"/>
              </a:lnSpc>
              <a:spcAft>
                <a:spcPts val="1200"/>
              </a:spcAft>
            </a:pPr>
            <a:r>
              <a:rPr lang="fr-CA" sz="2600" dirty="0">
                <a:solidFill>
                  <a:srgbClr val="626262"/>
                </a:solidFill>
              </a:rPr>
              <a:t>En 2015-2016, nos élèves se sentaient </a:t>
            </a:r>
            <a:r>
              <a:rPr lang="fr-CA" sz="2600" dirty="0">
                <a:solidFill>
                  <a:srgbClr val="0792C0"/>
                </a:solidFill>
              </a:rPr>
              <a:t>plus heureux et plus acceptés </a:t>
            </a:r>
            <a:r>
              <a:rPr lang="fr-CA" sz="2600" dirty="0">
                <a:solidFill>
                  <a:srgbClr val="626262"/>
                </a:solidFill>
              </a:rPr>
              <a:t>qu’en 2014-2015. </a:t>
            </a:r>
          </a:p>
          <a:p>
            <a:pPr marL="571500" indent="-571500">
              <a:lnSpc>
                <a:spcPct val="130000"/>
              </a:lnSpc>
              <a:spcAft>
                <a:spcPts val="1200"/>
              </a:spcAft>
            </a:pPr>
            <a:endParaRPr lang="en-CA" altLang="en-US" sz="2600" dirty="0">
              <a:solidFill>
                <a:srgbClr val="626262"/>
              </a:solidFill>
            </a:endParaRPr>
          </a:p>
          <a:p>
            <a:pPr marL="571500" indent="-571500">
              <a:lnSpc>
                <a:spcPct val="130000"/>
              </a:lnSpc>
              <a:spcAft>
                <a:spcPts val="1200"/>
              </a:spcAft>
            </a:pPr>
            <a:r>
              <a:rPr lang="fr-CA" sz="2600" dirty="0">
                <a:solidFill>
                  <a:srgbClr val="626262"/>
                </a:solidFill>
              </a:rPr>
              <a:t>Nous sommes heureux de vous aider à améliorer vos relations avec vos pairs.</a:t>
            </a:r>
          </a:p>
          <a:p>
            <a:pPr indent="0">
              <a:lnSpc>
                <a:spcPct val="130000"/>
              </a:lnSpc>
              <a:spcAft>
                <a:spcPts val="1200"/>
              </a:spcAft>
              <a:buNone/>
            </a:pPr>
            <a:endParaRPr lang="en-CA" altLang="en-US" sz="2600" b="1" i="1" dirty="0">
              <a:solidFill>
                <a:srgbClr val="57A445"/>
              </a:solidFill>
            </a:endParaRPr>
          </a:p>
          <a:p>
            <a:pPr indent="0">
              <a:buNone/>
            </a:pPr>
            <a:endParaRPr lang="en-CA" dirty="0">
              <a:solidFill>
                <a:schemeClr val="accent6"/>
              </a:solidFill>
            </a:endParaRPr>
          </a:p>
        </p:txBody>
      </p:sp>
      <p:sp>
        <p:nvSpPr>
          <p:cNvPr id="5" name="Rectangle 4">
            <a:extLst>
              <a:ext uri="{FF2B5EF4-FFF2-40B4-BE49-F238E27FC236}">
                <a16:creationId xmlns:a16="http://schemas.microsoft.com/office/drawing/2014/main" id="{474A1E90-EF5B-45DC-AE2A-376C7EC1CD86}"/>
              </a:ext>
            </a:extLst>
          </p:cNvPr>
          <p:cNvSpPr/>
          <p:nvPr/>
        </p:nvSpPr>
        <p:spPr>
          <a:xfrm>
            <a:off x="1060825" y="5774322"/>
            <a:ext cx="4595208" cy="923330"/>
          </a:xfrm>
          <a:prstGeom prst="rect">
            <a:avLst/>
          </a:prstGeom>
        </p:spPr>
        <p:txBody>
          <a:bodyPr wrap="square">
            <a:spAutoFit/>
          </a:bodyPr>
          <a:lstStyle/>
          <a:p>
            <a:pPr lvl="0">
              <a:buClr>
                <a:srgbClr val="57A445"/>
              </a:buClr>
              <a:buSzPct val="25000"/>
            </a:pPr>
            <a:r>
              <a:rPr lang="fr-CA" sz="1800">
                <a:solidFill>
                  <a:srgbClr val="006600"/>
                </a:solidFill>
                <a:latin typeface="Calibri"/>
                <a:ea typeface="Calibri"/>
                <a:cs typeface="Calibri"/>
                <a:sym typeface="Calibri"/>
              </a:rPr>
              <a:t>Vert</a:t>
            </a:r>
            <a:r>
              <a:rPr lang="fr-CA" sz="1800">
                <a:solidFill>
                  <a:schemeClr val="tx1"/>
                </a:solidFill>
                <a:latin typeface="Calibri"/>
                <a:ea typeface="Calibri"/>
                <a:cs typeface="Calibri"/>
                <a:sym typeface="Calibri"/>
              </a:rPr>
              <a:t> = école</a:t>
            </a:r>
          </a:p>
          <a:p>
            <a:pPr lvl="0">
              <a:buClr>
                <a:srgbClr val="57A445"/>
              </a:buClr>
              <a:buSzPct val="25000"/>
            </a:pPr>
            <a:r>
              <a:rPr lang="fr-CA" sz="1800">
                <a:solidFill>
                  <a:srgbClr val="D8B2D8"/>
                </a:solidFill>
                <a:latin typeface="Calibri"/>
                <a:ea typeface="Calibri"/>
                <a:cs typeface="Calibri"/>
                <a:sym typeface="Calibri"/>
              </a:rPr>
              <a:t>Violet </a:t>
            </a:r>
            <a:r>
              <a:rPr lang="fr-CA" sz="1800">
                <a:solidFill>
                  <a:schemeClr val="tx1"/>
                </a:solidFill>
                <a:latin typeface="Calibri"/>
                <a:ea typeface="Calibri"/>
                <a:cs typeface="Calibri"/>
                <a:sym typeface="Calibri"/>
              </a:rPr>
              <a:t>= moyenne nationale</a:t>
            </a:r>
          </a:p>
          <a:p>
            <a:pPr lvl="0">
              <a:buClr>
                <a:srgbClr val="57A445"/>
              </a:buClr>
              <a:buSzPct val="25000"/>
            </a:pPr>
            <a:r>
              <a:rPr lang="fr-CA" sz="1800">
                <a:solidFill>
                  <a:srgbClr val="FF0000"/>
                </a:solidFill>
                <a:latin typeface="Calibri"/>
                <a:ea typeface="Calibri"/>
                <a:cs typeface="Calibri"/>
                <a:sym typeface="Calibri"/>
              </a:rPr>
              <a:t>Rouge </a:t>
            </a:r>
            <a:r>
              <a:rPr lang="fr-CA" sz="1800">
                <a:solidFill>
                  <a:schemeClr val="tx1"/>
                </a:solidFill>
                <a:latin typeface="Calibri"/>
                <a:ea typeface="Calibri"/>
                <a:cs typeface="Calibri"/>
                <a:sym typeface="Calibri"/>
              </a:rPr>
              <a:t>= ligne analogue</a:t>
            </a:r>
          </a:p>
        </p:txBody>
      </p:sp>
    </p:spTree>
    <p:extLst>
      <p:ext uri="{BB962C8B-B14F-4D97-AF65-F5344CB8AC3E}">
        <p14:creationId xmlns:p14="http://schemas.microsoft.com/office/powerpoint/2010/main" val="541103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069C61-5D97-4912-933C-95ED2173C78F}"/>
              </a:ext>
            </a:extLst>
          </p:cNvPr>
          <p:cNvPicPr>
            <a:picLocks noChangeAspect="1"/>
          </p:cNvPicPr>
          <p:nvPr/>
        </p:nvPicPr>
        <p:blipFill>
          <a:blip r:embed="rId3"/>
          <a:stretch>
            <a:fillRect/>
          </a:stretch>
        </p:blipFill>
        <p:spPr>
          <a:xfrm>
            <a:off x="473143" y="1609825"/>
            <a:ext cx="5857875" cy="4352925"/>
          </a:xfrm>
          <a:prstGeom prst="rect">
            <a:avLst/>
          </a:prstGeom>
        </p:spPr>
      </p:pic>
      <p:sp>
        <p:nvSpPr>
          <p:cNvPr id="2" name="Title 1"/>
          <p:cNvSpPr>
            <a:spLocks noGrp="1"/>
          </p:cNvSpPr>
          <p:nvPr>
            <p:ph type="title"/>
          </p:nvPr>
        </p:nvSpPr>
        <p:spPr>
          <a:xfrm>
            <a:off x="473143" y="274650"/>
            <a:ext cx="11109257" cy="1143000"/>
          </a:xfrm>
        </p:spPr>
        <p:txBody>
          <a:bodyPr>
            <a:normAutofit fontScale="90000"/>
          </a:bodyPr>
          <a:lstStyle/>
          <a:p>
            <a:r>
              <a:rPr lang="fr-CA" dirty="0"/>
              <a:t>Analyse par ventilation des données</a:t>
            </a:r>
            <a:br>
              <a:rPr lang="fr-CA" dirty="0"/>
            </a:br>
            <a:r>
              <a:rPr lang="fr-CA" sz="3600" dirty="0">
                <a:solidFill>
                  <a:srgbClr val="9D9FA2"/>
                </a:solidFill>
              </a:rPr>
              <a:t>Élèves avec un sentiment d’appartenance positif</a:t>
            </a:r>
          </a:p>
        </p:txBody>
      </p:sp>
      <p:sp>
        <p:nvSpPr>
          <p:cNvPr id="3" name="Text Placeholder 2"/>
          <p:cNvSpPr>
            <a:spLocks noGrp="1"/>
          </p:cNvSpPr>
          <p:nvPr>
            <p:ph type="body" idx="1"/>
          </p:nvPr>
        </p:nvSpPr>
        <p:spPr>
          <a:xfrm>
            <a:off x="6251035" y="1600200"/>
            <a:ext cx="5854700" cy="4983149"/>
          </a:xfrm>
        </p:spPr>
        <p:txBody>
          <a:bodyPr>
            <a:normAutofit fontScale="92500" lnSpcReduction="20000"/>
          </a:bodyPr>
          <a:lstStyle/>
          <a:p>
            <a:pPr indent="0">
              <a:lnSpc>
                <a:spcPct val="130000"/>
              </a:lnSpc>
              <a:spcAft>
                <a:spcPts val="1200"/>
              </a:spcAft>
              <a:buNone/>
            </a:pPr>
            <a:r>
              <a:rPr lang="fr-CA" sz="2600" dirty="0">
                <a:solidFill>
                  <a:srgbClr val="008FBE"/>
                </a:solidFill>
              </a:rPr>
              <a:t>Mais où se situent vraiment nos succès et que pouvons-nous faire pour nous améliorer?</a:t>
            </a:r>
            <a:br>
              <a:rPr lang="fr-CA" sz="2600" dirty="0">
                <a:solidFill>
                  <a:srgbClr val="008FBE"/>
                </a:solidFill>
              </a:rPr>
            </a:br>
            <a:endParaRPr lang="fr-CA" sz="2600" dirty="0">
              <a:solidFill>
                <a:srgbClr val="008FBE"/>
              </a:solidFill>
            </a:endParaRPr>
          </a:p>
          <a:p>
            <a:pPr marL="571500" indent="-571500">
              <a:lnSpc>
                <a:spcPct val="130000"/>
              </a:lnSpc>
              <a:spcAft>
                <a:spcPts val="1200"/>
              </a:spcAft>
            </a:pPr>
            <a:r>
              <a:rPr lang="fr-CA" sz="2600" dirty="0">
                <a:solidFill>
                  <a:srgbClr val="626262"/>
                </a:solidFill>
              </a:rPr>
              <a:t>L’an dernier, </a:t>
            </a:r>
            <a:r>
              <a:rPr lang="fr-CA" sz="2600" dirty="0">
                <a:solidFill>
                  <a:srgbClr val="008FBE"/>
                </a:solidFill>
              </a:rPr>
              <a:t>moins de 50 % </a:t>
            </a:r>
            <a:r>
              <a:rPr lang="fr-CA" sz="2600" dirty="0">
                <a:solidFill>
                  <a:srgbClr val="626262"/>
                </a:solidFill>
              </a:rPr>
              <a:t>des filles de 10</a:t>
            </a:r>
            <a:r>
              <a:rPr lang="fr-CA" sz="2600" baseline="30000" dirty="0">
                <a:solidFill>
                  <a:srgbClr val="626262"/>
                </a:solidFill>
              </a:rPr>
              <a:t>e</a:t>
            </a:r>
            <a:r>
              <a:rPr lang="fr-CA" sz="2600" dirty="0">
                <a:solidFill>
                  <a:srgbClr val="626262"/>
                </a:solidFill>
              </a:rPr>
              <a:t> et 12</a:t>
            </a:r>
            <a:r>
              <a:rPr lang="fr-CA" sz="2600" baseline="30000" dirty="0">
                <a:solidFill>
                  <a:srgbClr val="626262"/>
                </a:solidFill>
              </a:rPr>
              <a:t>e</a:t>
            </a:r>
            <a:r>
              <a:rPr lang="fr-CA" sz="2600" dirty="0">
                <a:solidFill>
                  <a:srgbClr val="626262"/>
                </a:solidFill>
              </a:rPr>
              <a:t> année avaient un sentiment d’appartenance.</a:t>
            </a:r>
            <a:br>
              <a:rPr lang="fr-CA" sz="2600" dirty="0">
                <a:solidFill>
                  <a:srgbClr val="626262"/>
                </a:solidFill>
              </a:rPr>
            </a:br>
            <a:endParaRPr lang="fr-CA" sz="2600" dirty="0">
              <a:solidFill>
                <a:srgbClr val="626262"/>
              </a:solidFill>
            </a:endParaRPr>
          </a:p>
          <a:p>
            <a:pPr marL="571500" indent="-571500">
              <a:lnSpc>
                <a:spcPct val="130000"/>
              </a:lnSpc>
              <a:spcAft>
                <a:spcPts val="1200"/>
              </a:spcAft>
            </a:pPr>
            <a:r>
              <a:rPr lang="fr-CA" sz="2600" dirty="0">
                <a:solidFill>
                  <a:srgbClr val="626262"/>
                </a:solidFill>
              </a:rPr>
              <a:t>Nous savons maintenant comment parler avec ces groupes pour savoir </a:t>
            </a:r>
            <a:r>
              <a:rPr lang="fr-CA" sz="2600" dirty="0">
                <a:solidFill>
                  <a:srgbClr val="008FBE"/>
                </a:solidFill>
              </a:rPr>
              <a:t>comment nous pouvons améliorer</a:t>
            </a:r>
            <a:r>
              <a:rPr lang="fr-CA" sz="2600" dirty="0">
                <a:solidFill>
                  <a:srgbClr val="626262"/>
                </a:solidFill>
              </a:rPr>
              <a:t> leur expérience. </a:t>
            </a:r>
          </a:p>
          <a:p>
            <a:pPr indent="0">
              <a:lnSpc>
                <a:spcPct val="130000"/>
              </a:lnSpc>
              <a:spcAft>
                <a:spcPts val="1200"/>
              </a:spcAft>
              <a:buNone/>
            </a:pPr>
            <a:endParaRPr lang="en-CA" altLang="en-US" sz="2600" b="1" i="1" dirty="0">
              <a:solidFill>
                <a:srgbClr val="57A445"/>
              </a:solidFill>
            </a:endParaRPr>
          </a:p>
          <a:p>
            <a:pPr indent="0">
              <a:buNone/>
            </a:pPr>
            <a:endParaRPr lang="en-CA" dirty="0">
              <a:solidFill>
                <a:schemeClr val="accent6"/>
              </a:solidFill>
            </a:endParaRPr>
          </a:p>
        </p:txBody>
      </p:sp>
      <p:sp>
        <p:nvSpPr>
          <p:cNvPr id="5" name="Rectangle 4">
            <a:extLst>
              <a:ext uri="{FF2B5EF4-FFF2-40B4-BE49-F238E27FC236}">
                <a16:creationId xmlns:a16="http://schemas.microsoft.com/office/drawing/2014/main" id="{474A1E90-EF5B-45DC-AE2A-376C7EC1CD86}"/>
              </a:ext>
            </a:extLst>
          </p:cNvPr>
          <p:cNvSpPr/>
          <p:nvPr/>
        </p:nvSpPr>
        <p:spPr>
          <a:xfrm>
            <a:off x="883025" y="5837822"/>
            <a:ext cx="4595208" cy="923330"/>
          </a:xfrm>
          <a:prstGeom prst="rect">
            <a:avLst/>
          </a:prstGeom>
        </p:spPr>
        <p:txBody>
          <a:bodyPr wrap="square">
            <a:spAutoFit/>
          </a:bodyPr>
          <a:lstStyle/>
          <a:p>
            <a:pPr lvl="0">
              <a:buClr>
                <a:srgbClr val="57A445"/>
              </a:buClr>
              <a:buSzPct val="25000"/>
            </a:pPr>
            <a:r>
              <a:rPr lang="fr-CA" sz="1800">
                <a:solidFill>
                  <a:srgbClr val="006600"/>
                </a:solidFill>
                <a:latin typeface="Calibri"/>
                <a:ea typeface="Calibri"/>
                <a:cs typeface="Calibri"/>
                <a:sym typeface="Calibri"/>
              </a:rPr>
              <a:t>Vert</a:t>
            </a:r>
            <a:r>
              <a:rPr lang="fr-CA" sz="1800">
                <a:solidFill>
                  <a:schemeClr val="tx1"/>
                </a:solidFill>
                <a:latin typeface="Calibri"/>
                <a:ea typeface="Calibri"/>
                <a:cs typeface="Calibri"/>
                <a:sym typeface="Calibri"/>
              </a:rPr>
              <a:t> = école</a:t>
            </a:r>
          </a:p>
          <a:p>
            <a:pPr lvl="0">
              <a:buClr>
                <a:srgbClr val="57A445"/>
              </a:buClr>
              <a:buSzPct val="25000"/>
            </a:pPr>
            <a:r>
              <a:rPr lang="fr-CA" sz="1800">
                <a:solidFill>
                  <a:srgbClr val="D8B2D8"/>
                </a:solidFill>
                <a:latin typeface="Calibri"/>
                <a:ea typeface="Calibri"/>
                <a:cs typeface="Calibri"/>
                <a:sym typeface="Calibri"/>
              </a:rPr>
              <a:t>Violet </a:t>
            </a:r>
            <a:r>
              <a:rPr lang="fr-CA" sz="1800">
                <a:solidFill>
                  <a:schemeClr val="tx1"/>
                </a:solidFill>
                <a:latin typeface="Calibri"/>
                <a:ea typeface="Calibri"/>
                <a:cs typeface="Calibri"/>
                <a:sym typeface="Calibri"/>
              </a:rPr>
              <a:t>= moyenne nationale</a:t>
            </a:r>
          </a:p>
          <a:p>
            <a:pPr lvl="0">
              <a:buClr>
                <a:srgbClr val="57A445"/>
              </a:buClr>
              <a:buSzPct val="25000"/>
            </a:pPr>
            <a:r>
              <a:rPr lang="fr-CA" sz="1800">
                <a:solidFill>
                  <a:srgbClr val="FF0000"/>
                </a:solidFill>
                <a:latin typeface="Calibri"/>
                <a:ea typeface="Calibri"/>
                <a:cs typeface="Calibri"/>
                <a:sym typeface="Calibri"/>
              </a:rPr>
              <a:t>Rouge </a:t>
            </a:r>
            <a:r>
              <a:rPr lang="fr-CA" sz="1800">
                <a:solidFill>
                  <a:schemeClr val="tx1"/>
                </a:solidFill>
                <a:latin typeface="Calibri"/>
                <a:ea typeface="Calibri"/>
                <a:cs typeface="Calibri"/>
                <a:sym typeface="Calibri"/>
              </a:rPr>
              <a:t>= ligne analogue</a:t>
            </a:r>
          </a:p>
        </p:txBody>
      </p:sp>
    </p:spTree>
    <p:extLst>
      <p:ext uri="{BB962C8B-B14F-4D97-AF65-F5344CB8AC3E}">
        <p14:creationId xmlns:p14="http://schemas.microsoft.com/office/powerpoint/2010/main" val="3095029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143" y="274649"/>
            <a:ext cx="6746807" cy="1668451"/>
          </a:xfrm>
        </p:spPr>
        <p:txBody>
          <a:bodyPr>
            <a:normAutofit/>
          </a:bodyPr>
          <a:lstStyle/>
          <a:p>
            <a:r>
              <a:rPr lang="fr-CA" sz="5400"/>
              <a:t>Questions ouvertes de l’école</a:t>
            </a:r>
          </a:p>
        </p:txBody>
      </p:sp>
      <p:sp>
        <p:nvSpPr>
          <p:cNvPr id="3" name="Text Placeholder 2"/>
          <p:cNvSpPr>
            <a:spLocks noGrp="1"/>
          </p:cNvSpPr>
          <p:nvPr>
            <p:ph type="body" idx="1"/>
          </p:nvPr>
        </p:nvSpPr>
        <p:spPr>
          <a:xfrm>
            <a:off x="583979" y="2121601"/>
            <a:ext cx="6426421" cy="4241099"/>
          </a:xfrm>
        </p:spPr>
        <p:txBody>
          <a:bodyPr>
            <a:normAutofit/>
          </a:bodyPr>
          <a:lstStyle/>
          <a:p>
            <a:pPr indent="0">
              <a:lnSpc>
                <a:spcPct val="128000"/>
              </a:lnSpc>
              <a:spcAft>
                <a:spcPts val="1200"/>
              </a:spcAft>
              <a:buNone/>
            </a:pPr>
            <a:r>
              <a:rPr lang="fr-CA" sz="3200" dirty="0">
                <a:solidFill>
                  <a:srgbClr val="008FBE"/>
                </a:solidFill>
              </a:rPr>
              <a:t>Dans le sondage de l’an dernier, </a:t>
            </a:r>
            <a:br>
              <a:rPr lang="fr-CA" sz="3200" dirty="0">
                <a:solidFill>
                  <a:srgbClr val="008FBE"/>
                </a:solidFill>
              </a:rPr>
            </a:br>
            <a:r>
              <a:rPr lang="fr-CA" sz="3200" dirty="0">
                <a:solidFill>
                  <a:srgbClr val="008FBE"/>
                </a:solidFill>
              </a:rPr>
              <a:t>nous avons demandé : </a:t>
            </a:r>
          </a:p>
          <a:p>
            <a:pPr indent="0">
              <a:lnSpc>
                <a:spcPct val="128000"/>
              </a:lnSpc>
              <a:spcAft>
                <a:spcPts val="1200"/>
              </a:spcAft>
              <a:buNone/>
            </a:pPr>
            <a:endParaRPr lang="en-CA" altLang="en-US" sz="2800" dirty="0">
              <a:solidFill>
                <a:srgbClr val="9D9FA2"/>
              </a:solidFill>
            </a:endParaRPr>
          </a:p>
          <a:p>
            <a:pPr indent="0">
              <a:lnSpc>
                <a:spcPct val="128000"/>
              </a:lnSpc>
              <a:spcAft>
                <a:spcPts val="1200"/>
              </a:spcAft>
              <a:buNone/>
            </a:pPr>
            <a:r>
              <a:rPr lang="fr-CA" sz="2800" i="1" dirty="0">
                <a:solidFill>
                  <a:srgbClr val="626262"/>
                </a:solidFill>
              </a:rPr>
              <a:t>Dis-nous ce que tu aimes de ton école et ce qui pourrait la rendre meilleure.</a:t>
            </a:r>
          </a:p>
          <a:p>
            <a:pPr indent="0">
              <a:buNone/>
            </a:pPr>
            <a:endParaRPr lang="en-CA" dirty="0">
              <a:solidFill>
                <a:schemeClr val="accent6"/>
              </a:solidFill>
            </a:endParaRPr>
          </a:p>
        </p:txBody>
      </p:sp>
      <p:pic>
        <p:nvPicPr>
          <p:cNvPr id="10" name="Picture 9">
            <a:extLst>
              <a:ext uri="{FF2B5EF4-FFF2-40B4-BE49-F238E27FC236}">
                <a16:creationId xmlns:a16="http://schemas.microsoft.com/office/drawing/2014/main" id="{BFAB1C1D-A08E-40CC-9E59-419509B5AEFC}"/>
              </a:ext>
            </a:extLst>
          </p:cNvPr>
          <p:cNvPicPr>
            <a:picLocks noChangeAspect="1"/>
          </p:cNvPicPr>
          <p:nvPr/>
        </p:nvPicPr>
        <p:blipFill rotWithShape="1">
          <a:blip r:embed="rId3">
            <a:extLst>
              <a:ext uri="{28A0092B-C50C-407E-A947-70E740481C1C}">
                <a14:useLocalDpi xmlns:a14="http://schemas.microsoft.com/office/drawing/2010/main" val="0"/>
              </a:ext>
            </a:extLst>
          </a:blip>
          <a:srcRect l="42656" r="10373"/>
          <a:stretch/>
        </p:blipFill>
        <p:spPr>
          <a:xfrm>
            <a:off x="7460342" y="-1"/>
            <a:ext cx="4731658" cy="6753225"/>
          </a:xfrm>
          <a:prstGeom prst="rect">
            <a:avLst/>
          </a:prstGeom>
        </p:spPr>
      </p:pic>
    </p:spTree>
    <p:extLst>
      <p:ext uri="{BB962C8B-B14F-4D97-AF65-F5344CB8AC3E}">
        <p14:creationId xmlns:p14="http://schemas.microsoft.com/office/powerpoint/2010/main" val="1908064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143" y="274650"/>
            <a:ext cx="11109257" cy="1143000"/>
          </a:xfrm>
        </p:spPr>
        <p:txBody>
          <a:bodyPr>
            <a:normAutofit/>
          </a:bodyPr>
          <a:lstStyle/>
          <a:p>
            <a:r>
              <a:rPr lang="fr-CA"/>
              <a:t>Cafétéria</a:t>
            </a:r>
          </a:p>
        </p:txBody>
      </p:sp>
      <p:sp>
        <p:nvSpPr>
          <p:cNvPr id="3" name="Text Placeholder 2"/>
          <p:cNvSpPr>
            <a:spLocks noGrp="1"/>
          </p:cNvSpPr>
          <p:nvPr>
            <p:ph type="body" idx="1"/>
          </p:nvPr>
        </p:nvSpPr>
        <p:spPr>
          <a:xfrm>
            <a:off x="473143" y="1931101"/>
            <a:ext cx="10788871" cy="4345874"/>
          </a:xfrm>
        </p:spPr>
        <p:txBody>
          <a:bodyPr>
            <a:normAutofit fontScale="77500" lnSpcReduction="20000"/>
          </a:bodyPr>
          <a:lstStyle/>
          <a:p>
            <a:pPr indent="0">
              <a:lnSpc>
                <a:spcPct val="120000"/>
              </a:lnSpc>
              <a:spcAft>
                <a:spcPts val="1200"/>
              </a:spcAft>
              <a:buNone/>
            </a:pPr>
            <a:r>
              <a:rPr lang="fr-CA" sz="3200" b="1">
                <a:solidFill>
                  <a:srgbClr val="008FBE"/>
                </a:solidFill>
              </a:rPr>
              <a:t>Vous avez dit : </a:t>
            </a:r>
            <a:r>
              <a:rPr lang="fr-CA" sz="3200" i="1">
                <a:solidFill>
                  <a:srgbClr val="008FBE"/>
                </a:solidFill>
              </a:rPr>
              <a:t>« Dans la cafétéria, il y a encore des trous dans le plafond où l’eau s’écoule. L’école consacre tout l’argent à des choses non importantes. »</a:t>
            </a:r>
            <a:br>
              <a:rPr lang="fr-CA" sz="3200">
                <a:solidFill>
                  <a:srgbClr val="9D9FA2"/>
                </a:solidFill>
              </a:rPr>
            </a:br>
            <a:endParaRPr lang="fr-CA" sz="3200">
              <a:solidFill>
                <a:srgbClr val="9D9FA2"/>
              </a:solidFill>
            </a:endParaRPr>
          </a:p>
          <a:p>
            <a:pPr indent="0">
              <a:lnSpc>
                <a:spcPct val="120000"/>
              </a:lnSpc>
              <a:spcAft>
                <a:spcPts val="1200"/>
              </a:spcAft>
              <a:buNone/>
            </a:pPr>
            <a:r>
              <a:rPr lang="fr-CA" sz="3200" b="1">
                <a:solidFill>
                  <a:srgbClr val="626262"/>
                </a:solidFill>
              </a:rPr>
              <a:t>Nous disons : </a:t>
            </a:r>
            <a:r>
              <a:rPr lang="fr-CA" sz="3200" i="1">
                <a:solidFill>
                  <a:srgbClr val="626262"/>
                </a:solidFill>
              </a:rPr>
              <a:t>« Nous vous entendons et nous sommes d’accord! » </a:t>
            </a:r>
            <a:br>
              <a:rPr lang="fr-CA" sz="3200" i="1">
                <a:solidFill>
                  <a:srgbClr val="626262"/>
                </a:solidFill>
              </a:rPr>
            </a:br>
            <a:r>
              <a:rPr lang="fr-CA" sz="3200">
                <a:solidFill>
                  <a:srgbClr val="626262"/>
                </a:solidFill>
              </a:rPr>
              <a:t>Toutefois, saviez-vous que l’école ne contrôle pas l’argent des travaux de rénovation? Nous continuerons de travailler pour faire réparer les plafonds et nous utiliserons vos commentaires dans le sondage pour ajouter votre voix à la nôtre.</a:t>
            </a:r>
            <a:br>
              <a:rPr lang="fr-CA" sz="3200" i="1">
                <a:solidFill>
                  <a:srgbClr val="9D9FA2"/>
                </a:solidFill>
              </a:rPr>
            </a:br>
            <a:br>
              <a:rPr lang="fr-CA" sz="3200">
                <a:solidFill>
                  <a:srgbClr val="9D9FA2"/>
                </a:solidFill>
              </a:rPr>
            </a:br>
            <a:r>
              <a:rPr lang="fr-CA" sz="3200">
                <a:solidFill>
                  <a:srgbClr val="008FBE"/>
                </a:solidFill>
              </a:rPr>
              <a:t>Quelles sont les choses non importantes auxquelles l’école consacre l’argent? Dites-le-nous dans le prochain sondage.</a:t>
            </a:r>
          </a:p>
        </p:txBody>
      </p:sp>
    </p:spTree>
    <p:extLst>
      <p:ext uri="{BB962C8B-B14F-4D97-AF65-F5344CB8AC3E}">
        <p14:creationId xmlns:p14="http://schemas.microsoft.com/office/powerpoint/2010/main" val="3964131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143" y="274650"/>
            <a:ext cx="11109257" cy="1143000"/>
          </a:xfrm>
        </p:spPr>
        <p:txBody>
          <a:bodyPr>
            <a:normAutofit/>
          </a:bodyPr>
          <a:lstStyle/>
          <a:p>
            <a:r>
              <a:rPr lang="fr-CA"/>
              <a:t>Questions ouvertes de l’école</a:t>
            </a:r>
          </a:p>
        </p:txBody>
      </p:sp>
      <p:sp>
        <p:nvSpPr>
          <p:cNvPr id="3" name="Text Placeholder 2"/>
          <p:cNvSpPr>
            <a:spLocks noGrp="1"/>
          </p:cNvSpPr>
          <p:nvPr>
            <p:ph type="body" idx="1"/>
          </p:nvPr>
        </p:nvSpPr>
        <p:spPr>
          <a:xfrm>
            <a:off x="583979" y="2121601"/>
            <a:ext cx="7937721" cy="4114099"/>
          </a:xfrm>
        </p:spPr>
        <p:txBody>
          <a:bodyPr>
            <a:normAutofit/>
          </a:bodyPr>
          <a:lstStyle/>
          <a:p>
            <a:pPr indent="0">
              <a:lnSpc>
                <a:spcPct val="120000"/>
              </a:lnSpc>
              <a:spcAft>
                <a:spcPts val="1200"/>
              </a:spcAft>
              <a:buNone/>
            </a:pPr>
            <a:r>
              <a:rPr lang="fr-CA" sz="3200" dirty="0">
                <a:solidFill>
                  <a:srgbClr val="008FBE"/>
                </a:solidFill>
              </a:rPr>
              <a:t>Dans le sondage de cette année, </a:t>
            </a:r>
            <a:br>
              <a:rPr lang="fr-CA" sz="3200" dirty="0">
                <a:solidFill>
                  <a:srgbClr val="008FBE"/>
                </a:solidFill>
              </a:rPr>
            </a:br>
            <a:r>
              <a:rPr lang="fr-CA" sz="3200" dirty="0">
                <a:solidFill>
                  <a:srgbClr val="008FBE"/>
                </a:solidFill>
              </a:rPr>
              <a:t>nous demanderons : </a:t>
            </a:r>
          </a:p>
          <a:p>
            <a:pPr indent="0">
              <a:lnSpc>
                <a:spcPct val="120000"/>
              </a:lnSpc>
              <a:spcAft>
                <a:spcPts val="1200"/>
              </a:spcAft>
              <a:buNone/>
            </a:pPr>
            <a:endParaRPr lang="en-CA" altLang="en-US" sz="3200" b="1" dirty="0">
              <a:solidFill>
                <a:srgbClr val="008FBE"/>
              </a:solidFill>
            </a:endParaRPr>
          </a:p>
          <a:p>
            <a:pPr indent="0">
              <a:lnSpc>
                <a:spcPct val="120000"/>
              </a:lnSpc>
              <a:spcAft>
                <a:spcPts val="1200"/>
              </a:spcAft>
              <a:buNone/>
            </a:pPr>
            <a:r>
              <a:rPr lang="fr-CA" sz="2800" i="1" dirty="0">
                <a:solidFill>
                  <a:srgbClr val="626262"/>
                </a:solidFill>
              </a:rPr>
              <a:t>Dis-nous ce que tu aimes de ton école et ce qui pourrait la rendre meilleure.</a:t>
            </a:r>
          </a:p>
        </p:txBody>
      </p:sp>
    </p:spTree>
    <p:extLst>
      <p:ext uri="{BB962C8B-B14F-4D97-AF65-F5344CB8AC3E}">
        <p14:creationId xmlns:p14="http://schemas.microsoft.com/office/powerpoint/2010/main" val="2122216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78">
            <a:extLst>
              <a:ext uri="{FF2B5EF4-FFF2-40B4-BE49-F238E27FC236}">
                <a16:creationId xmlns:a16="http://schemas.microsoft.com/office/drawing/2014/main" id="{5843450A-B445-4F2D-B46F-34A444F4ED4B}"/>
              </a:ext>
            </a:extLst>
          </p:cNvPr>
          <p:cNvSpPr txBox="1">
            <a:spLocks/>
          </p:cNvSpPr>
          <p:nvPr/>
        </p:nvSpPr>
        <p:spPr>
          <a:xfrm>
            <a:off x="949543" y="2846133"/>
            <a:ext cx="10178531" cy="1546500"/>
          </a:xfrm>
          <a:prstGeom prst="rect">
            <a:avLst/>
          </a:prstGeom>
        </p:spPr>
        <p:txBody>
          <a:bodyPr vert="horz" lIns="91425" tIns="91425" rIns="91425" bIns="91425" rtlCol="0" anchor="t" anchorCtr="0">
            <a:noAutofit/>
          </a:bodyPr>
          <a:lstStyle>
            <a:lvl1pPr lvl="0" algn="l" defTabSz="914400" rtl="0" eaLnBrk="1" latinLnBrk="0" hangingPunct="1">
              <a:lnSpc>
                <a:spcPct val="90000"/>
              </a:lnSpc>
              <a:spcBef>
                <a:spcPts val="0"/>
              </a:spcBef>
              <a:buNone/>
              <a:defRPr sz="4800" kern="1200">
                <a:solidFill>
                  <a:schemeClr val="accent4"/>
                </a:solidFill>
                <a:latin typeface="+mj-lt"/>
                <a:ea typeface="+mj-ea"/>
                <a:cs typeface="+mj-cs"/>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pPr>
              <a:lnSpc>
                <a:spcPct val="108000"/>
              </a:lnSpc>
            </a:pPr>
            <a:r>
              <a:rPr lang="fr-CA"/>
              <a:t>Présentation NotreÉCOLE</a:t>
            </a:r>
            <a:br>
              <a:rPr lang="fr-CA"/>
            </a:br>
            <a:r>
              <a:rPr lang="fr-CA" sz="2800">
                <a:solidFill>
                  <a:srgbClr val="626262"/>
                </a:solidFill>
              </a:rPr>
              <a:t>Aidez-nous à obtenir des changements positifs et pratiques à l’école.</a:t>
            </a:r>
            <a:br>
              <a:rPr lang="fr-CA" sz="3200">
                <a:solidFill>
                  <a:schemeClr val="accent6"/>
                </a:solidFill>
              </a:rPr>
            </a:br>
            <a:endParaRPr lang="fr-CA" sz="3200">
              <a:solidFill>
                <a:schemeClr val="accent6"/>
              </a:solidFill>
            </a:endParaRPr>
          </a:p>
        </p:txBody>
      </p:sp>
      <p:sp>
        <p:nvSpPr>
          <p:cNvPr id="9" name="Rectangle 8">
            <a:extLst>
              <a:ext uri="{FF2B5EF4-FFF2-40B4-BE49-F238E27FC236}">
                <a16:creationId xmlns:a16="http://schemas.microsoft.com/office/drawing/2014/main" id="{F49A3BD1-0100-4C86-A7C8-A867CB78168B}"/>
              </a:ext>
            </a:extLst>
          </p:cNvPr>
          <p:cNvSpPr/>
          <p:nvPr/>
        </p:nvSpPr>
        <p:spPr>
          <a:xfrm>
            <a:off x="949544" y="673100"/>
            <a:ext cx="1780956" cy="162560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a:solidFill>
                  <a:srgbClr val="9D9FA2"/>
                </a:solidFill>
              </a:rPr>
              <a:t>Votre logo</a:t>
            </a:r>
          </a:p>
        </p:txBody>
      </p:sp>
      <p:pic>
        <p:nvPicPr>
          <p:cNvPr id="10" name="Picture 9">
            <a:extLst>
              <a:ext uri="{FF2B5EF4-FFF2-40B4-BE49-F238E27FC236}">
                <a16:creationId xmlns:a16="http://schemas.microsoft.com/office/drawing/2014/main" id="{33D938C4-A45C-4925-A396-5DE728AC1D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00" y="5983275"/>
            <a:ext cx="2623462" cy="469553"/>
          </a:xfrm>
          <a:prstGeom prst="rect">
            <a:avLst/>
          </a:prstGeom>
        </p:spPr>
      </p:pic>
    </p:spTree>
    <p:extLst>
      <p:ext uri="{BB962C8B-B14F-4D97-AF65-F5344CB8AC3E}">
        <p14:creationId xmlns:p14="http://schemas.microsoft.com/office/powerpoint/2010/main" val="3395875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143" y="274650"/>
            <a:ext cx="11109257" cy="1143000"/>
          </a:xfrm>
        </p:spPr>
        <p:txBody>
          <a:bodyPr>
            <a:normAutofit fontScale="90000"/>
          </a:bodyPr>
          <a:lstStyle/>
          <a:p>
            <a:r>
              <a:rPr lang="fr-CA"/>
              <a:t>Le sondage de l’élève NotreÉCOLE</a:t>
            </a:r>
            <a:br>
              <a:rPr lang="fr-CA"/>
            </a:br>
            <a:r>
              <a:rPr lang="fr-CA" sz="3600">
                <a:solidFill>
                  <a:srgbClr val="C00000"/>
                </a:solidFill>
              </a:rPr>
              <a:t>Insérez le nom de l’école</a:t>
            </a:r>
          </a:p>
        </p:txBody>
      </p:sp>
      <p:sp>
        <p:nvSpPr>
          <p:cNvPr id="3" name="Text Placeholder 2"/>
          <p:cNvSpPr>
            <a:spLocks noGrp="1"/>
          </p:cNvSpPr>
          <p:nvPr>
            <p:ph type="body" idx="1"/>
          </p:nvPr>
        </p:nvSpPr>
        <p:spPr>
          <a:xfrm>
            <a:off x="583979" y="2121601"/>
            <a:ext cx="11275512" cy="4736399"/>
          </a:xfrm>
        </p:spPr>
        <p:txBody>
          <a:bodyPr>
            <a:normAutofit fontScale="85000" lnSpcReduction="20000"/>
          </a:bodyPr>
          <a:lstStyle/>
          <a:p>
            <a:pPr marL="514350" indent="-514350">
              <a:lnSpc>
                <a:spcPct val="130000"/>
              </a:lnSpc>
              <a:buFont typeface="+mj-lt"/>
              <a:buAutoNum type="arabicPeriod"/>
            </a:pPr>
            <a:r>
              <a:rPr lang="fr-CA" sz="2900">
                <a:solidFill>
                  <a:srgbClr val="008FBE"/>
                </a:solidFill>
              </a:rPr>
              <a:t>Plan du sondage</a:t>
            </a:r>
            <a:br>
              <a:rPr lang="fr-CA" sz="2600">
                <a:solidFill>
                  <a:srgbClr val="626262"/>
                </a:solidFill>
              </a:rPr>
            </a:br>
            <a:r>
              <a:rPr lang="fr-CA" sz="2600">
                <a:solidFill>
                  <a:srgbClr val="C00000"/>
                </a:solidFill>
              </a:rPr>
              <a:t>Insérez le texte</a:t>
            </a:r>
          </a:p>
          <a:p>
            <a:pPr marL="514350" indent="-514350">
              <a:lnSpc>
                <a:spcPct val="130000"/>
              </a:lnSpc>
              <a:buFont typeface="+mj-lt"/>
              <a:buAutoNum type="arabicPeriod"/>
            </a:pPr>
            <a:endParaRPr lang="en-CA" sz="2600" dirty="0">
              <a:solidFill>
                <a:srgbClr val="008FBE"/>
              </a:solidFill>
            </a:endParaRPr>
          </a:p>
          <a:p>
            <a:pPr marL="514350" indent="-514350">
              <a:lnSpc>
                <a:spcPct val="130000"/>
              </a:lnSpc>
              <a:buFont typeface="+mj-lt"/>
              <a:buAutoNum type="arabicPeriod"/>
            </a:pPr>
            <a:r>
              <a:rPr lang="fr-CA" sz="2900">
                <a:solidFill>
                  <a:srgbClr val="008FBE"/>
                </a:solidFill>
              </a:rPr>
              <a:t>Quan</a:t>
            </a:r>
            <a:r>
              <a:rPr lang="fr-CA" sz="2600">
                <a:solidFill>
                  <a:srgbClr val="008FBE"/>
                </a:solidFill>
              </a:rPr>
              <a:t>d</a:t>
            </a:r>
            <a:br>
              <a:rPr lang="fr-CA" sz="2600">
                <a:solidFill>
                  <a:srgbClr val="008FBE"/>
                </a:solidFill>
              </a:rPr>
            </a:br>
            <a:r>
              <a:rPr lang="fr-CA" sz="2600">
                <a:solidFill>
                  <a:srgbClr val="C00000"/>
                </a:solidFill>
              </a:rPr>
              <a:t>Date et heure</a:t>
            </a:r>
          </a:p>
          <a:p>
            <a:pPr marL="514350" indent="-514350">
              <a:lnSpc>
                <a:spcPct val="130000"/>
              </a:lnSpc>
              <a:buFont typeface="+mj-lt"/>
              <a:buAutoNum type="arabicPeriod"/>
            </a:pPr>
            <a:endParaRPr lang="en-CA" sz="2600" dirty="0">
              <a:solidFill>
                <a:srgbClr val="008FBE"/>
              </a:solidFill>
            </a:endParaRPr>
          </a:p>
          <a:p>
            <a:pPr marL="514350" indent="-514350">
              <a:lnSpc>
                <a:spcPct val="130000"/>
              </a:lnSpc>
              <a:buFont typeface="+mj-lt"/>
              <a:buAutoNum type="arabicPeriod"/>
            </a:pPr>
            <a:r>
              <a:rPr lang="fr-CA" sz="2600">
                <a:solidFill>
                  <a:srgbClr val="008FBE"/>
                </a:solidFill>
              </a:rPr>
              <a:t>Durée du sondage</a:t>
            </a:r>
            <a:br>
              <a:rPr lang="fr-CA" sz="2600">
                <a:solidFill>
                  <a:srgbClr val="008FBE"/>
                </a:solidFill>
              </a:rPr>
            </a:br>
            <a:r>
              <a:rPr lang="fr-CA" sz="2600">
                <a:solidFill>
                  <a:srgbClr val="C00000"/>
                </a:solidFill>
              </a:rPr>
              <a:t>Une période (40 minutes)</a:t>
            </a:r>
            <a:br>
              <a:rPr lang="fr-CA" sz="2600">
                <a:solidFill>
                  <a:srgbClr val="626262"/>
                </a:solidFill>
              </a:rPr>
            </a:br>
            <a:endParaRPr lang="fr-CA" sz="2600">
              <a:solidFill>
                <a:srgbClr val="626262"/>
              </a:solidFill>
            </a:endParaRPr>
          </a:p>
          <a:p>
            <a:pPr marL="514350" indent="-514350">
              <a:lnSpc>
                <a:spcPct val="130000"/>
              </a:lnSpc>
              <a:buFont typeface="+mj-lt"/>
              <a:buAutoNum type="arabicPeriod"/>
            </a:pPr>
            <a:r>
              <a:rPr lang="fr-CA" sz="2900">
                <a:solidFill>
                  <a:srgbClr val="008FBE"/>
                </a:solidFill>
              </a:rPr>
              <a:t>Pourquoi faisons-nous un sondage?</a:t>
            </a:r>
            <a:br>
              <a:rPr lang="fr-CA" sz="2600">
                <a:solidFill>
                  <a:srgbClr val="008FBE"/>
                </a:solidFill>
              </a:rPr>
            </a:br>
            <a:r>
              <a:rPr lang="fr-CA" sz="2600">
                <a:solidFill>
                  <a:srgbClr val="C00000"/>
                </a:solidFill>
              </a:rPr>
              <a:t>Insérez le texte</a:t>
            </a:r>
          </a:p>
          <a:p>
            <a:pPr indent="0">
              <a:buNone/>
            </a:pPr>
            <a:endParaRPr lang="en-CA" dirty="0">
              <a:solidFill>
                <a:schemeClr val="accent6"/>
              </a:solidFill>
            </a:endParaRPr>
          </a:p>
        </p:txBody>
      </p:sp>
      <p:sp>
        <p:nvSpPr>
          <p:cNvPr id="4" name="TextBox 3">
            <a:extLst>
              <a:ext uri="{FF2B5EF4-FFF2-40B4-BE49-F238E27FC236}">
                <a16:creationId xmlns:a16="http://schemas.microsoft.com/office/drawing/2014/main" id="{9B2F2A3A-7880-4A24-A0B4-9734F26C535B}"/>
              </a:ext>
            </a:extLst>
          </p:cNvPr>
          <p:cNvSpPr txBox="1"/>
          <p:nvPr/>
        </p:nvSpPr>
        <p:spPr>
          <a:xfrm>
            <a:off x="473143" y="1481643"/>
            <a:ext cx="7428653" cy="461665"/>
          </a:xfrm>
          <a:prstGeom prst="rect">
            <a:avLst/>
          </a:prstGeom>
          <a:noFill/>
        </p:spPr>
        <p:txBody>
          <a:bodyPr wrap="square" rtlCol="0">
            <a:spAutoFit/>
          </a:bodyPr>
          <a:lstStyle/>
          <a:p>
            <a:r>
              <a:rPr lang="fr-CA" sz="1200" i="1" dirty="0">
                <a:solidFill>
                  <a:srgbClr val="C00000"/>
                </a:solidFill>
                <a:latin typeface="+mj-lt"/>
              </a:rPr>
              <a:t>* Selon le niveau de détails que vous souhaitez fournir à vos élèves (surtout les élèves du primaire), cette diapositive peut être omise. Elle devrait être présentée aux parents, enseignants et autres membres du personnel!</a:t>
            </a:r>
          </a:p>
        </p:txBody>
      </p:sp>
    </p:spTree>
    <p:extLst>
      <p:ext uri="{BB962C8B-B14F-4D97-AF65-F5344CB8AC3E}">
        <p14:creationId xmlns:p14="http://schemas.microsoft.com/office/powerpoint/2010/main" val="10914569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143" y="274650"/>
            <a:ext cx="11109257" cy="1143000"/>
          </a:xfrm>
        </p:spPr>
        <p:txBody>
          <a:bodyPr>
            <a:normAutofit/>
          </a:bodyPr>
          <a:lstStyle/>
          <a:p>
            <a:r>
              <a:rPr lang="fr-CA"/>
              <a:t>À quoi sert le sondage?</a:t>
            </a:r>
          </a:p>
        </p:txBody>
      </p:sp>
      <p:sp>
        <p:nvSpPr>
          <p:cNvPr id="3" name="Text Placeholder 2"/>
          <p:cNvSpPr>
            <a:spLocks noGrp="1"/>
          </p:cNvSpPr>
          <p:nvPr>
            <p:ph type="body" idx="1"/>
          </p:nvPr>
        </p:nvSpPr>
        <p:spPr>
          <a:xfrm>
            <a:off x="583980" y="2121601"/>
            <a:ext cx="7485964" cy="4253799"/>
          </a:xfrm>
        </p:spPr>
        <p:txBody>
          <a:bodyPr>
            <a:normAutofit/>
          </a:bodyPr>
          <a:lstStyle/>
          <a:p>
            <a:pPr indent="0">
              <a:spcAft>
                <a:spcPts val="1200"/>
              </a:spcAft>
              <a:buNone/>
            </a:pPr>
            <a:r>
              <a:rPr lang="fr-CA" sz="2800" dirty="0">
                <a:solidFill>
                  <a:srgbClr val="4D4D4D"/>
                </a:solidFill>
              </a:rPr>
              <a:t>Ce n’est </a:t>
            </a:r>
            <a:r>
              <a:rPr lang="fr-CA" sz="2800" b="1" i="1" dirty="0">
                <a:solidFill>
                  <a:srgbClr val="0792C0"/>
                </a:solidFill>
              </a:rPr>
              <a:t>pas</a:t>
            </a:r>
            <a:r>
              <a:rPr lang="fr-CA" sz="2800" dirty="0">
                <a:solidFill>
                  <a:srgbClr val="4D4D4D"/>
                </a:solidFill>
              </a:rPr>
              <a:t> un test.</a:t>
            </a:r>
          </a:p>
          <a:p>
            <a:pPr indent="0">
              <a:spcAft>
                <a:spcPts val="1200"/>
              </a:spcAft>
              <a:buNone/>
            </a:pPr>
            <a:endParaRPr lang="en-US" altLang="en-US" sz="2800" dirty="0">
              <a:solidFill>
                <a:srgbClr val="4D4D4D"/>
              </a:solidFill>
            </a:endParaRPr>
          </a:p>
          <a:p>
            <a:pPr indent="0">
              <a:spcAft>
                <a:spcPts val="1200"/>
              </a:spcAft>
              <a:buNone/>
            </a:pPr>
            <a:r>
              <a:rPr lang="fr-CA" sz="2800" dirty="0">
                <a:solidFill>
                  <a:srgbClr val="4D4D4D"/>
                </a:solidFill>
              </a:rPr>
              <a:t>Vos réponses aux questions aident les enseignants et votre directeur à en connaître davantage sur votre vie à l’école. </a:t>
            </a:r>
          </a:p>
          <a:p>
            <a:pPr marL="266700" indent="-266700">
              <a:spcAft>
                <a:spcPts val="1200"/>
              </a:spcAft>
            </a:pPr>
            <a:endParaRPr lang="en-US" altLang="en-US" sz="2800" dirty="0">
              <a:solidFill>
                <a:srgbClr val="4D4D4D"/>
              </a:solidFill>
            </a:endParaRPr>
          </a:p>
          <a:p>
            <a:pPr indent="0">
              <a:spcAft>
                <a:spcPts val="1200"/>
              </a:spcAft>
              <a:buNone/>
            </a:pPr>
            <a:r>
              <a:rPr lang="fr-CA" sz="2800" dirty="0">
                <a:solidFill>
                  <a:srgbClr val="4D4D4D"/>
                </a:solidFill>
              </a:rPr>
              <a:t>Vos réponses peuvent apporter des changements à l’école.</a:t>
            </a:r>
          </a:p>
          <a:p>
            <a:pPr indent="0">
              <a:buNone/>
            </a:pPr>
            <a:endParaRPr lang="en-CA" dirty="0">
              <a:solidFill>
                <a:schemeClr val="accent6"/>
              </a:solidFill>
            </a:endParaRPr>
          </a:p>
        </p:txBody>
      </p:sp>
      <p:pic>
        <p:nvPicPr>
          <p:cNvPr id="5" name="Picture 4">
            <a:extLst>
              <a:ext uri="{FF2B5EF4-FFF2-40B4-BE49-F238E27FC236}">
                <a16:creationId xmlns:a16="http://schemas.microsoft.com/office/drawing/2014/main" id="{BE19225A-B2B4-4604-9448-13548D022B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4562" y="497620"/>
            <a:ext cx="4102101" cy="6141086"/>
          </a:xfrm>
          <a:prstGeom prst="rect">
            <a:avLst/>
          </a:prstGeom>
        </p:spPr>
      </p:pic>
    </p:spTree>
    <p:extLst>
      <p:ext uri="{BB962C8B-B14F-4D97-AF65-F5344CB8AC3E}">
        <p14:creationId xmlns:p14="http://schemas.microsoft.com/office/powerpoint/2010/main" val="178968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FEC1EA-6694-4739-80D6-5CE4DA73B4ED}"/>
              </a:ext>
            </a:extLst>
          </p:cNvPr>
          <p:cNvPicPr>
            <a:picLocks noChangeAspect="1"/>
          </p:cNvPicPr>
          <p:nvPr/>
        </p:nvPicPr>
        <p:blipFill>
          <a:blip r:embed="rId3"/>
          <a:stretch>
            <a:fillRect/>
          </a:stretch>
        </p:blipFill>
        <p:spPr>
          <a:xfrm>
            <a:off x="6981825" y="1896828"/>
            <a:ext cx="5210175" cy="4856398"/>
          </a:xfrm>
          <a:prstGeom prst="rect">
            <a:avLst/>
          </a:prstGeom>
        </p:spPr>
      </p:pic>
      <p:sp>
        <p:nvSpPr>
          <p:cNvPr id="2" name="Title 1"/>
          <p:cNvSpPr>
            <a:spLocks noGrp="1"/>
          </p:cNvSpPr>
          <p:nvPr>
            <p:ph type="title"/>
          </p:nvPr>
        </p:nvSpPr>
        <p:spPr>
          <a:xfrm>
            <a:off x="473143" y="274650"/>
            <a:ext cx="11109257" cy="1143000"/>
          </a:xfrm>
        </p:spPr>
        <p:txBody>
          <a:bodyPr>
            <a:normAutofit/>
          </a:bodyPr>
          <a:lstStyle/>
          <a:p>
            <a:r>
              <a:rPr lang="fr-CA"/>
              <a:t>Qui voit mes réponses?</a:t>
            </a:r>
          </a:p>
        </p:txBody>
      </p:sp>
      <p:sp>
        <p:nvSpPr>
          <p:cNvPr id="3" name="Text Placeholder 2"/>
          <p:cNvSpPr>
            <a:spLocks noGrp="1"/>
          </p:cNvSpPr>
          <p:nvPr>
            <p:ph type="body" idx="1"/>
          </p:nvPr>
        </p:nvSpPr>
        <p:spPr>
          <a:xfrm>
            <a:off x="583979" y="2121601"/>
            <a:ext cx="9487121" cy="4253799"/>
          </a:xfrm>
        </p:spPr>
        <p:txBody>
          <a:bodyPr>
            <a:normAutofit/>
          </a:bodyPr>
          <a:lstStyle/>
          <a:p>
            <a:pPr indent="0">
              <a:buNone/>
            </a:pPr>
            <a:r>
              <a:rPr lang="fr-CA" dirty="0">
                <a:solidFill>
                  <a:schemeClr val="accent6"/>
                </a:solidFill>
              </a:rPr>
              <a:t>Le personnel de l’école voit les réponses de tout le monde, </a:t>
            </a:r>
            <a:r>
              <a:rPr lang="fr-CA" sz="3200" b="1" dirty="0">
                <a:solidFill>
                  <a:srgbClr val="4D4D4D"/>
                </a:solidFill>
              </a:rPr>
              <a:t> </a:t>
            </a:r>
            <a:br>
              <a:rPr lang="fr-CA" sz="3200" b="1" dirty="0">
                <a:solidFill>
                  <a:srgbClr val="4D4D4D"/>
                </a:solidFill>
              </a:rPr>
            </a:br>
            <a:r>
              <a:rPr lang="fr-CA" sz="3200" b="1" dirty="0">
                <a:solidFill>
                  <a:srgbClr val="4D4D4D"/>
                </a:solidFill>
              </a:rPr>
              <a:t>	</a:t>
            </a:r>
            <a:r>
              <a:rPr lang="fr-CA" sz="3200" b="1" i="1" dirty="0">
                <a:solidFill>
                  <a:srgbClr val="008FBE"/>
                </a:solidFill>
              </a:rPr>
              <a:t>mais personne</a:t>
            </a:r>
            <a:r>
              <a:rPr lang="fr-CA" sz="3200" dirty="0">
                <a:solidFill>
                  <a:srgbClr val="4D4D4D"/>
                </a:solidFill>
              </a:rPr>
              <a:t> </a:t>
            </a:r>
            <a:r>
              <a:rPr lang="fr-CA" dirty="0">
                <a:solidFill>
                  <a:srgbClr val="4D4D4D"/>
                </a:solidFill>
              </a:rPr>
              <a:t>ne sait quelles réponses sont les vôtres.  </a:t>
            </a:r>
          </a:p>
          <a:p>
            <a:pPr indent="0">
              <a:buNone/>
            </a:pPr>
            <a:endParaRPr lang="en-CA" dirty="0">
              <a:solidFill>
                <a:schemeClr val="accent6"/>
              </a:solidFill>
            </a:endParaRPr>
          </a:p>
          <a:p>
            <a:pPr indent="0">
              <a:buNone/>
            </a:pPr>
            <a:r>
              <a:rPr lang="fr-CA" dirty="0">
                <a:solidFill>
                  <a:schemeClr val="accent6"/>
                </a:solidFill>
              </a:rPr>
              <a:t>Le sondage est </a:t>
            </a:r>
            <a:r>
              <a:rPr lang="fr-CA" sz="3200" b="1" i="1" dirty="0">
                <a:solidFill>
                  <a:srgbClr val="008FBE"/>
                </a:solidFill>
              </a:rPr>
              <a:t>anonyme.</a:t>
            </a:r>
            <a:br>
              <a:rPr lang="fr-CA" sz="1600" b="1" i="1" dirty="0">
                <a:solidFill>
                  <a:srgbClr val="57A445"/>
                </a:solidFill>
              </a:rPr>
            </a:br>
            <a:endParaRPr lang="fr-CA" sz="1600" b="1" i="1" dirty="0">
              <a:solidFill>
                <a:srgbClr val="57A445"/>
              </a:solidFill>
            </a:endParaRPr>
          </a:p>
        </p:txBody>
      </p:sp>
    </p:spTree>
    <p:extLst>
      <p:ext uri="{BB962C8B-B14F-4D97-AF65-F5344CB8AC3E}">
        <p14:creationId xmlns:p14="http://schemas.microsoft.com/office/powerpoint/2010/main" val="39989250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8877856-5AA4-4702-9F02-8990D6BF9C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7764" y="3262964"/>
            <a:ext cx="5104236" cy="3490076"/>
          </a:xfrm>
          <a:prstGeom prst="rect">
            <a:avLst/>
          </a:prstGeom>
          <a:noFill/>
        </p:spPr>
      </p:pic>
      <p:sp>
        <p:nvSpPr>
          <p:cNvPr id="2" name="Title 1"/>
          <p:cNvSpPr>
            <a:spLocks noGrp="1"/>
          </p:cNvSpPr>
          <p:nvPr>
            <p:ph type="title"/>
          </p:nvPr>
        </p:nvSpPr>
        <p:spPr>
          <a:xfrm>
            <a:off x="473143" y="322275"/>
            <a:ext cx="11109257" cy="1143000"/>
          </a:xfrm>
        </p:spPr>
        <p:txBody>
          <a:bodyPr>
            <a:normAutofit fontScale="90000"/>
          </a:bodyPr>
          <a:lstStyle/>
          <a:p>
            <a:r>
              <a:rPr lang="fr-CA"/>
              <a:t>Que faisons-nous avec vos réponses?</a:t>
            </a:r>
            <a:br>
              <a:rPr lang="fr-CA"/>
            </a:br>
            <a:r>
              <a:rPr lang="fr-CA" sz="3600" i="1">
                <a:solidFill>
                  <a:srgbClr val="9D9FA2"/>
                </a:solidFill>
              </a:rPr>
              <a:t>Faisons de notre école un milieu amélioré</a:t>
            </a:r>
          </a:p>
        </p:txBody>
      </p:sp>
      <p:sp>
        <p:nvSpPr>
          <p:cNvPr id="3" name="Text Placeholder 2"/>
          <p:cNvSpPr>
            <a:spLocks noGrp="1"/>
          </p:cNvSpPr>
          <p:nvPr>
            <p:ph type="body" idx="1"/>
          </p:nvPr>
        </p:nvSpPr>
        <p:spPr>
          <a:xfrm>
            <a:off x="584268" y="2746375"/>
            <a:ext cx="6070821" cy="2850393"/>
          </a:xfrm>
        </p:spPr>
        <p:txBody>
          <a:bodyPr>
            <a:normAutofit fontScale="55000" lnSpcReduction="20000"/>
          </a:bodyPr>
          <a:lstStyle/>
          <a:p>
            <a:pPr indent="0">
              <a:lnSpc>
                <a:spcPct val="130000"/>
              </a:lnSpc>
              <a:spcAft>
                <a:spcPts val="1200"/>
              </a:spcAft>
              <a:buNone/>
            </a:pPr>
            <a:r>
              <a:rPr lang="fr-CA" sz="3300" dirty="0"/>
              <a:t>Nous utiliserons une série de questions, </a:t>
            </a:r>
            <a:r>
              <a:rPr lang="fr-CA" sz="3300" dirty="0">
                <a:solidFill>
                  <a:srgbClr val="C00000"/>
                </a:solidFill>
              </a:rPr>
              <a:t>insérez le nom de la mesure ici</a:t>
            </a:r>
            <a:r>
              <a:rPr lang="fr-CA" sz="3300" dirty="0"/>
              <a:t>, pour vous montrer comment nous utilisons votre information.</a:t>
            </a:r>
          </a:p>
          <a:p>
            <a:pPr indent="0">
              <a:lnSpc>
                <a:spcPct val="130000"/>
              </a:lnSpc>
              <a:spcAft>
                <a:spcPts val="600"/>
              </a:spcAft>
              <a:buNone/>
            </a:pPr>
            <a:endParaRPr lang="en-CA" altLang="en-US" sz="2800" b="1" i="1" dirty="0">
              <a:solidFill>
                <a:srgbClr val="626262"/>
              </a:solidFill>
            </a:endParaRPr>
          </a:p>
          <a:p>
            <a:pPr marL="457200" indent="-457200">
              <a:lnSpc>
                <a:spcPct val="130000"/>
              </a:lnSpc>
            </a:pPr>
            <a:r>
              <a:rPr lang="fr-CA" sz="2800" dirty="0">
                <a:solidFill>
                  <a:srgbClr val="C00000"/>
                </a:solidFill>
              </a:rPr>
              <a:t>Insérez les questions ou la description de la mesure</a:t>
            </a:r>
          </a:p>
          <a:p>
            <a:pPr marL="457200" indent="-457200">
              <a:lnSpc>
                <a:spcPct val="130000"/>
              </a:lnSpc>
            </a:pPr>
            <a:r>
              <a:rPr lang="fr-CA" sz="2800" dirty="0">
                <a:solidFill>
                  <a:srgbClr val="C00000"/>
                </a:solidFill>
              </a:rPr>
              <a:t> </a:t>
            </a:r>
          </a:p>
          <a:p>
            <a:pPr marL="457200" indent="-457200">
              <a:lnSpc>
                <a:spcPct val="130000"/>
              </a:lnSpc>
            </a:pPr>
            <a:r>
              <a:rPr lang="fr-CA" sz="2800" dirty="0">
                <a:solidFill>
                  <a:srgbClr val="C00000"/>
                </a:solidFill>
              </a:rPr>
              <a:t> </a:t>
            </a:r>
          </a:p>
          <a:p>
            <a:pPr marL="457200" indent="-457200">
              <a:lnSpc>
                <a:spcPct val="130000"/>
              </a:lnSpc>
            </a:pPr>
            <a:r>
              <a:rPr lang="fr-CA" sz="2800" dirty="0">
                <a:solidFill>
                  <a:srgbClr val="C00000"/>
                </a:solidFill>
              </a:rPr>
              <a:t> </a:t>
            </a:r>
          </a:p>
          <a:p>
            <a:pPr indent="0">
              <a:buNone/>
            </a:pPr>
            <a:endParaRPr lang="en-CA" dirty="0">
              <a:solidFill>
                <a:schemeClr val="accent6"/>
              </a:solidFill>
            </a:endParaRPr>
          </a:p>
        </p:txBody>
      </p:sp>
      <p:sp>
        <p:nvSpPr>
          <p:cNvPr id="5" name="Text Placeholder 2">
            <a:extLst>
              <a:ext uri="{FF2B5EF4-FFF2-40B4-BE49-F238E27FC236}">
                <a16:creationId xmlns:a16="http://schemas.microsoft.com/office/drawing/2014/main" id="{003E8847-A606-43F7-ACD2-3C6B31246E76}"/>
              </a:ext>
            </a:extLst>
          </p:cNvPr>
          <p:cNvSpPr txBox="1">
            <a:spLocks/>
          </p:cNvSpPr>
          <p:nvPr/>
        </p:nvSpPr>
        <p:spPr>
          <a:xfrm>
            <a:off x="3475303" y="5324475"/>
            <a:ext cx="4525697" cy="1589488"/>
          </a:xfrm>
          <a:prstGeom prst="rect">
            <a:avLst/>
          </a:prstGeom>
        </p:spPr>
        <p:txBody>
          <a:bodyPr vert="horz" lIns="91425" tIns="91425" rIns="91425" bIns="91425" rtlCol="0" anchor="t" anchorCtr="0">
            <a:normAutofit/>
          </a:bodyPr>
          <a:lstStyle>
            <a:lvl1pPr marL="0" lvl="0" indent="-228600" algn="l" defTabSz="914400" rtl="0" eaLnBrk="1" latinLnBrk="0" hangingPunct="1">
              <a:lnSpc>
                <a:spcPct val="90000"/>
              </a:lnSpc>
              <a:spcBef>
                <a:spcPts val="0"/>
              </a:spcBef>
              <a:buFont typeface="Arial" panose="020B0604020202020204" pitchFamily="34" charset="0"/>
              <a:buChar char="•"/>
              <a:defRPr sz="2400" kern="1200">
                <a:solidFill>
                  <a:schemeClr val="tx1">
                    <a:lumMod val="50000"/>
                    <a:lumOff val="50000"/>
                  </a:schemeClr>
                </a:solidFill>
                <a:latin typeface="+mj-lt"/>
                <a:ea typeface="+mn-ea"/>
                <a:cs typeface="+mn-cs"/>
              </a:defRPr>
            </a:lvl1pPr>
            <a:lvl2pPr marL="457200" lvl="1" indent="0" algn="l" defTabSz="914400" rtl="0" eaLnBrk="1" latinLnBrk="0" hangingPunct="1">
              <a:lnSpc>
                <a:spcPct val="90000"/>
              </a:lnSpc>
              <a:spcBef>
                <a:spcPts val="0"/>
              </a:spcBef>
              <a:buFont typeface="Arial" panose="020B0604020202020204" pitchFamily="34" charset="0"/>
              <a:buNone/>
              <a:defRPr sz="2400" kern="1200">
                <a:solidFill>
                  <a:schemeClr val="accent6"/>
                </a:solidFill>
                <a:latin typeface="+mj-lt"/>
                <a:ea typeface="+mn-ea"/>
                <a:cs typeface="+mn-cs"/>
              </a:defRPr>
            </a:lvl2pPr>
            <a:lvl3pPr marL="914400" lvl="2" indent="0" algn="l" defTabSz="914400" rtl="0" eaLnBrk="1" latinLnBrk="0" hangingPunct="1">
              <a:lnSpc>
                <a:spcPct val="90000"/>
              </a:lnSpc>
              <a:spcBef>
                <a:spcPts val="0"/>
              </a:spcBef>
              <a:buFont typeface="Arial" panose="020B0604020202020204" pitchFamily="34" charset="0"/>
              <a:buNone/>
              <a:defRPr sz="2000" kern="1200">
                <a:solidFill>
                  <a:schemeClr val="accent6"/>
                </a:solidFill>
                <a:latin typeface="+mj-lt"/>
                <a:ea typeface="+mn-ea"/>
                <a:cs typeface="+mn-cs"/>
              </a:defRPr>
            </a:lvl3pPr>
            <a:lvl4pPr marL="1371600" lvl="3" indent="0" algn="l" defTabSz="914400" rtl="0" eaLnBrk="1" latinLnBrk="0" hangingPunct="1">
              <a:lnSpc>
                <a:spcPct val="90000"/>
              </a:lnSpc>
              <a:spcBef>
                <a:spcPts val="0"/>
              </a:spcBef>
              <a:buFont typeface="Arial" panose="020B0604020202020204" pitchFamily="34" charset="0"/>
              <a:buNone/>
              <a:defRPr sz="1800" kern="1200">
                <a:solidFill>
                  <a:schemeClr val="accent6"/>
                </a:solidFill>
                <a:latin typeface="+mj-lt"/>
                <a:ea typeface="+mn-ea"/>
                <a:cs typeface="+mn-cs"/>
              </a:defRPr>
            </a:lvl4pPr>
            <a:lvl5pPr marL="1828800" lvl="4" indent="0" algn="l" defTabSz="914400" rtl="0" eaLnBrk="1" latinLnBrk="0" hangingPunct="1">
              <a:lnSpc>
                <a:spcPct val="90000"/>
              </a:lnSpc>
              <a:spcBef>
                <a:spcPts val="0"/>
              </a:spcBef>
              <a:buFont typeface="Arial" panose="020B0604020202020204" pitchFamily="34" charset="0"/>
              <a:buNone/>
              <a:defRPr sz="1800" kern="1200">
                <a:solidFill>
                  <a:schemeClr val="accent6"/>
                </a:solidFill>
                <a:latin typeface="+mj-lt"/>
                <a:ea typeface="+mn-ea"/>
                <a:cs typeface="+mn-cs"/>
              </a:defRPr>
            </a:lvl5pPr>
            <a:lvl6pPr marL="2514600" lvl="5"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6pPr>
            <a:lvl7pPr marL="2971800" lvl="6"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7pPr>
            <a:lvl8pPr marL="3429000" lvl="7"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8pPr>
            <a:lvl9pPr marL="3886200" lvl="8"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9pPr>
          </a:lstStyle>
          <a:p>
            <a:pPr indent="0" algn="r">
              <a:lnSpc>
                <a:spcPct val="130000"/>
              </a:lnSpc>
              <a:spcAft>
                <a:spcPts val="1200"/>
              </a:spcAft>
              <a:buNone/>
            </a:pPr>
            <a:r>
              <a:rPr lang="fr-CA" sz="3600" i="1" dirty="0">
                <a:solidFill>
                  <a:srgbClr val="C00000"/>
                </a:solidFill>
              </a:rPr>
              <a:t>Courte description</a:t>
            </a:r>
          </a:p>
          <a:p>
            <a:pPr indent="0" algn="r">
              <a:buFont typeface="Arial" panose="020B0604020202020204" pitchFamily="34" charset="0"/>
              <a:buNone/>
            </a:pPr>
            <a:endParaRPr lang="en-CA" dirty="0">
              <a:solidFill>
                <a:schemeClr val="tx1">
                  <a:lumMod val="60000"/>
                  <a:lumOff val="40000"/>
                </a:schemeClr>
              </a:solidFill>
            </a:endParaRPr>
          </a:p>
        </p:txBody>
      </p:sp>
      <p:grpSp>
        <p:nvGrpSpPr>
          <p:cNvPr id="6" name="Group 5">
            <a:extLst>
              <a:ext uri="{FF2B5EF4-FFF2-40B4-BE49-F238E27FC236}">
                <a16:creationId xmlns:a16="http://schemas.microsoft.com/office/drawing/2014/main" id="{F93D76BD-F99D-4BD7-9757-644F5E608D6D}"/>
              </a:ext>
            </a:extLst>
          </p:cNvPr>
          <p:cNvGrpSpPr/>
          <p:nvPr/>
        </p:nvGrpSpPr>
        <p:grpSpPr>
          <a:xfrm>
            <a:off x="473143" y="1496153"/>
            <a:ext cx="6181946" cy="1171718"/>
            <a:chOff x="940797" y="3251660"/>
            <a:chExt cx="5665743" cy="1171718"/>
          </a:xfrm>
        </p:grpSpPr>
        <p:sp>
          <p:nvSpPr>
            <p:cNvPr id="8" name="Rectangle: Rounded Corners 7">
              <a:extLst>
                <a:ext uri="{FF2B5EF4-FFF2-40B4-BE49-F238E27FC236}">
                  <a16:creationId xmlns:a16="http://schemas.microsoft.com/office/drawing/2014/main" id="{E2D1441B-191E-4CA4-910E-0AEFA4F75E65}"/>
                </a:ext>
              </a:extLst>
            </p:cNvPr>
            <p:cNvSpPr/>
            <p:nvPr/>
          </p:nvSpPr>
          <p:spPr>
            <a:xfrm>
              <a:off x="1245140" y="3251660"/>
              <a:ext cx="5361400" cy="1171718"/>
            </a:xfrm>
            <a:prstGeom prst="roundRect">
              <a:avLst/>
            </a:prstGeom>
            <a:solidFill>
              <a:srgbClr val="DCEFD8">
                <a:alpha val="20000"/>
              </a:srgbClr>
            </a:solidFill>
            <a:ln w="19050">
              <a:solidFill>
                <a:srgbClr val="008F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9" name="Group 8">
              <a:extLst>
                <a:ext uri="{FF2B5EF4-FFF2-40B4-BE49-F238E27FC236}">
                  <a16:creationId xmlns:a16="http://schemas.microsoft.com/office/drawing/2014/main" id="{76D00AD9-18B4-46AA-9C61-ED8A031FE6C7}"/>
                </a:ext>
              </a:extLst>
            </p:cNvPr>
            <p:cNvGrpSpPr/>
            <p:nvPr/>
          </p:nvGrpSpPr>
          <p:grpSpPr>
            <a:xfrm>
              <a:off x="1601837" y="3338124"/>
              <a:ext cx="4876586" cy="1005714"/>
              <a:chOff x="1346088" y="3338124"/>
              <a:chExt cx="4485426" cy="1005714"/>
            </a:xfrm>
          </p:grpSpPr>
          <p:sp>
            <p:nvSpPr>
              <p:cNvPr id="11" name="TextBox 10">
                <a:extLst>
                  <a:ext uri="{FF2B5EF4-FFF2-40B4-BE49-F238E27FC236}">
                    <a16:creationId xmlns:a16="http://schemas.microsoft.com/office/drawing/2014/main" id="{3C04F00F-70A4-460B-B919-E8537F6425A3}"/>
                  </a:ext>
                </a:extLst>
              </p:cNvPr>
              <p:cNvSpPr txBox="1"/>
              <p:nvPr/>
            </p:nvSpPr>
            <p:spPr>
              <a:xfrm>
                <a:off x="1346088" y="3338124"/>
                <a:ext cx="4485426" cy="738664"/>
              </a:xfrm>
              <a:prstGeom prst="rect">
                <a:avLst/>
              </a:prstGeom>
              <a:noFill/>
            </p:spPr>
            <p:txBody>
              <a:bodyPr wrap="square" rtlCol="0">
                <a:spAutoFit/>
              </a:bodyPr>
              <a:lstStyle/>
              <a:p>
                <a:r>
                  <a:rPr lang="fr-CA" sz="1400" i="1" dirty="0"/>
                  <a:t>Renseignez-vous davantage sur les mesures de NotreÉCOLE en vérifiant vos </a:t>
                </a:r>
                <a:r>
                  <a:rPr lang="fr-CA" sz="1400" i="1" dirty="0">
                    <a:hlinkClick r:id="rId4"/>
                  </a:rPr>
                  <a:t>Graphiques interactifs</a:t>
                </a:r>
                <a:r>
                  <a:rPr lang="fr-CA" sz="1400" i="1" dirty="0"/>
                  <a:t> et en cliquant sur </a:t>
                </a:r>
                <a:r>
                  <a:rPr lang="fr-CA" sz="1400" i="1" dirty="0">
                    <a:hlinkClick r:id="rId5"/>
                  </a:rPr>
                  <a:t>le point d’interrogation pour voir les détails</a:t>
                </a:r>
                <a:r>
                  <a:rPr lang="fr-CA" sz="1400" i="1" dirty="0"/>
                  <a:t> du sujet de </a:t>
                </a:r>
                <a:r>
                  <a:rPr lang="fr-CA" sz="1400" b="1" i="1" dirty="0"/>
                  <a:t>votre</a:t>
                </a:r>
                <a:r>
                  <a:rPr lang="fr-CA" sz="1400" i="1" dirty="0"/>
                  <a:t> choix.</a:t>
                </a:r>
              </a:p>
            </p:txBody>
          </p:sp>
          <p:sp>
            <p:nvSpPr>
              <p:cNvPr id="12" name="TextBox 11">
                <a:extLst>
                  <a:ext uri="{FF2B5EF4-FFF2-40B4-BE49-F238E27FC236}">
                    <a16:creationId xmlns:a16="http://schemas.microsoft.com/office/drawing/2014/main" id="{A8E7692E-52F6-4F78-9D37-8650812590A4}"/>
                  </a:ext>
                </a:extLst>
              </p:cNvPr>
              <p:cNvSpPr txBox="1"/>
              <p:nvPr/>
            </p:nvSpPr>
            <p:spPr>
              <a:xfrm>
                <a:off x="2694421" y="4082228"/>
                <a:ext cx="2316464" cy="261610"/>
              </a:xfrm>
              <a:prstGeom prst="rect">
                <a:avLst/>
              </a:prstGeom>
              <a:noFill/>
              <a:ln>
                <a:noFill/>
              </a:ln>
            </p:spPr>
            <p:txBody>
              <a:bodyPr wrap="square" rtlCol="0">
                <a:spAutoFit/>
              </a:bodyPr>
              <a:lstStyle/>
              <a:p>
                <a:r>
                  <a:rPr lang="fr-CA" sz="1050" i="1" dirty="0"/>
                  <a:t>En appuyant sur Ctrl, cliquez pour ouvrir le lien.</a:t>
                </a:r>
              </a:p>
            </p:txBody>
          </p:sp>
          <p:cxnSp>
            <p:nvCxnSpPr>
              <p:cNvPr id="13" name="Straight Arrow Connector 12">
                <a:extLst>
                  <a:ext uri="{FF2B5EF4-FFF2-40B4-BE49-F238E27FC236}">
                    <a16:creationId xmlns:a16="http://schemas.microsoft.com/office/drawing/2014/main" id="{9B190F16-F7AE-4FA4-BA43-7FFDA60CF7F2}"/>
                  </a:ext>
                </a:extLst>
              </p:cNvPr>
              <p:cNvCxnSpPr>
                <a:cxnSpLocks/>
              </p:cNvCxnSpPr>
              <p:nvPr/>
            </p:nvCxnSpPr>
            <p:spPr>
              <a:xfrm flipV="1">
                <a:off x="4299567" y="3876602"/>
                <a:ext cx="175220" cy="220910"/>
              </a:xfrm>
              <a:prstGeom prst="straightConnector1">
                <a:avLst/>
              </a:prstGeom>
              <a:ln>
                <a:solidFill>
                  <a:srgbClr val="008FBE"/>
                </a:solidFill>
                <a:tailEnd type="triangle"/>
              </a:ln>
            </p:spPr>
            <p:style>
              <a:lnRef idx="1">
                <a:schemeClr val="accent1"/>
              </a:lnRef>
              <a:fillRef idx="0">
                <a:schemeClr val="accent1"/>
              </a:fillRef>
              <a:effectRef idx="0">
                <a:schemeClr val="accent1"/>
              </a:effectRef>
              <a:fontRef idx="minor">
                <a:schemeClr val="tx1"/>
              </a:fontRef>
            </p:style>
          </p:cxnSp>
        </p:grpSp>
        <p:sp>
          <p:nvSpPr>
            <p:cNvPr id="10" name="Oval 9">
              <a:extLst>
                <a:ext uri="{FF2B5EF4-FFF2-40B4-BE49-F238E27FC236}">
                  <a16:creationId xmlns:a16="http://schemas.microsoft.com/office/drawing/2014/main" id="{B695A791-7B51-4C8F-9910-87411259972D}"/>
                </a:ext>
              </a:extLst>
            </p:cNvPr>
            <p:cNvSpPr>
              <a:spLocks noChangeAspect="1"/>
            </p:cNvSpPr>
            <p:nvPr/>
          </p:nvSpPr>
          <p:spPr>
            <a:xfrm>
              <a:off x="940797" y="3533437"/>
              <a:ext cx="608685" cy="608163"/>
            </a:xfrm>
            <a:prstGeom prst="ellipse">
              <a:avLst/>
            </a:prstGeom>
            <a:solidFill>
              <a:srgbClr val="F8FCF7"/>
            </a:solidFill>
            <a:ln>
              <a:solidFill>
                <a:srgbClr val="008F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600">
                  <a:ln w="0"/>
                  <a:solidFill>
                    <a:srgbClr val="0792C0"/>
                  </a:solidFill>
                  <a:effectLst>
                    <a:outerShdw blurRad="38100" dist="25400" dir="5400000" algn="ctr" rotWithShape="0">
                      <a:srgbClr val="6E747A">
                        <a:alpha val="43000"/>
                      </a:srgbClr>
                    </a:outerShdw>
                  </a:effectLst>
                </a:rPr>
                <a:t>?</a:t>
              </a:r>
            </a:p>
          </p:txBody>
        </p:sp>
      </p:grpSp>
    </p:spTree>
    <p:extLst>
      <p:ext uri="{BB962C8B-B14F-4D97-AF65-F5344CB8AC3E}">
        <p14:creationId xmlns:p14="http://schemas.microsoft.com/office/powerpoint/2010/main" val="2024726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143" y="274650"/>
            <a:ext cx="11109257" cy="1143000"/>
          </a:xfrm>
        </p:spPr>
        <p:txBody>
          <a:bodyPr>
            <a:normAutofit fontScale="90000"/>
          </a:bodyPr>
          <a:lstStyle/>
          <a:p>
            <a:r>
              <a:rPr lang="fr-CA" dirty="0"/>
              <a:t>Obtenir de l’information détaillée et pertinente :</a:t>
            </a:r>
            <a:br>
              <a:rPr lang="fr-CA" dirty="0"/>
            </a:br>
            <a:r>
              <a:rPr lang="fr-CA" sz="3100" dirty="0">
                <a:solidFill>
                  <a:srgbClr val="9D9FA2"/>
                </a:solidFill>
              </a:rPr>
              <a:t>Engager votre communauté dans le processus d’amélioration de l’école</a:t>
            </a:r>
            <a:endParaRPr lang="fr-CA" sz="3600" dirty="0">
              <a:solidFill>
                <a:srgbClr val="9D9FA2"/>
              </a:solidFill>
            </a:endParaRPr>
          </a:p>
        </p:txBody>
      </p:sp>
      <p:sp>
        <p:nvSpPr>
          <p:cNvPr id="3" name="Text Placeholder 2"/>
          <p:cNvSpPr>
            <a:spLocks noGrp="1"/>
          </p:cNvSpPr>
          <p:nvPr>
            <p:ph type="body" idx="1"/>
          </p:nvPr>
        </p:nvSpPr>
        <p:spPr>
          <a:xfrm>
            <a:off x="528561" y="1846874"/>
            <a:ext cx="11109257" cy="4453756"/>
          </a:xfrm>
        </p:spPr>
        <p:txBody>
          <a:bodyPr>
            <a:noAutofit/>
          </a:bodyPr>
          <a:lstStyle/>
          <a:p>
            <a:pPr indent="0">
              <a:lnSpc>
                <a:spcPct val="128000"/>
              </a:lnSpc>
              <a:buNone/>
            </a:pPr>
            <a:r>
              <a:rPr lang="fr-CA" sz="2200" dirty="0">
                <a:solidFill>
                  <a:srgbClr val="008FBE"/>
                </a:solidFill>
              </a:rPr>
              <a:t>Les coordonnateurs d’école peuvent adapter ces diapositives et les présenter aux élèves avant que ceux-ci répondent au sondage NotreÉCOLE. Les diapositives peuvent aussi servir pour présenter la même information aux parents, enseignants et autres membres du personnel.</a:t>
            </a:r>
          </a:p>
          <a:p>
            <a:pPr indent="0">
              <a:lnSpc>
                <a:spcPct val="128000"/>
              </a:lnSpc>
              <a:buNone/>
            </a:pPr>
            <a:endParaRPr lang="en-CA" sz="2200" dirty="0">
              <a:solidFill>
                <a:schemeClr val="accent6"/>
              </a:solidFill>
            </a:endParaRPr>
          </a:p>
          <a:p>
            <a:pPr marL="457200" indent="-457200">
              <a:lnSpc>
                <a:spcPct val="128000"/>
              </a:lnSpc>
            </a:pPr>
            <a:r>
              <a:rPr lang="fr-CA" sz="2200" dirty="0">
                <a:solidFill>
                  <a:schemeClr val="accent6"/>
                </a:solidFill>
              </a:rPr>
              <a:t>Les diapositives 4 à 14 montrent un exemple d’une présentation à une école échantillon. </a:t>
            </a:r>
          </a:p>
          <a:p>
            <a:pPr indent="0">
              <a:lnSpc>
                <a:spcPct val="128000"/>
              </a:lnSpc>
              <a:buNone/>
            </a:pPr>
            <a:endParaRPr lang="en-CA" sz="2200" dirty="0">
              <a:solidFill>
                <a:schemeClr val="accent6"/>
              </a:solidFill>
            </a:endParaRPr>
          </a:p>
          <a:p>
            <a:pPr marL="457200" indent="-457200">
              <a:lnSpc>
                <a:spcPct val="128000"/>
              </a:lnSpc>
            </a:pPr>
            <a:r>
              <a:rPr lang="fr-CA" sz="2200" dirty="0">
                <a:solidFill>
                  <a:schemeClr val="accent6"/>
                </a:solidFill>
              </a:rPr>
              <a:t>Votre présentation commence à la diapositive 15. Vous pouvez inclure les détails de base de la mise en œuvre de votre sondage et montrer les résultats précédents. </a:t>
            </a:r>
          </a:p>
          <a:p>
            <a:pPr indent="0">
              <a:lnSpc>
                <a:spcPct val="128000"/>
              </a:lnSpc>
              <a:buNone/>
            </a:pPr>
            <a:endParaRPr lang="en-CA" sz="2200" dirty="0">
              <a:solidFill>
                <a:schemeClr val="accent6"/>
              </a:solidFill>
            </a:endParaRPr>
          </a:p>
          <a:p>
            <a:pPr marL="457200" indent="-457200">
              <a:lnSpc>
                <a:spcPct val="128000"/>
              </a:lnSpc>
            </a:pPr>
            <a:r>
              <a:rPr lang="fr-CA" sz="2200" dirty="0">
                <a:solidFill>
                  <a:schemeClr val="accent6"/>
                </a:solidFill>
              </a:rPr>
              <a:t>Vous pouvez modifier les diapositives à votre guise (c.-à-d., ajouter ou retirer du contenu).</a:t>
            </a:r>
          </a:p>
        </p:txBody>
      </p:sp>
    </p:spTree>
    <p:extLst>
      <p:ext uri="{BB962C8B-B14F-4D97-AF65-F5344CB8AC3E}">
        <p14:creationId xmlns:p14="http://schemas.microsoft.com/office/powerpoint/2010/main" val="5621272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143" y="274650"/>
            <a:ext cx="11109257" cy="1143000"/>
          </a:xfrm>
        </p:spPr>
        <p:txBody>
          <a:bodyPr>
            <a:normAutofit fontScale="90000"/>
          </a:bodyPr>
          <a:lstStyle/>
          <a:p>
            <a:r>
              <a:rPr lang="fr-CA" dirty="0"/>
              <a:t>Analyse actuelle</a:t>
            </a:r>
            <a:br>
              <a:rPr lang="fr-CA" dirty="0"/>
            </a:br>
            <a:r>
              <a:rPr lang="fr-CA" sz="3600" dirty="0">
                <a:solidFill>
                  <a:srgbClr val="9D9FA2"/>
                </a:solidFill>
              </a:rPr>
              <a:t>Élèves avec ou ayant </a:t>
            </a:r>
            <a:r>
              <a:rPr lang="fr-CA" sz="3600" dirty="0">
                <a:solidFill>
                  <a:srgbClr val="C00000"/>
                </a:solidFill>
              </a:rPr>
              <a:t>« nom de la mesure »</a:t>
            </a:r>
          </a:p>
        </p:txBody>
      </p:sp>
      <p:sp>
        <p:nvSpPr>
          <p:cNvPr id="3" name="Text Placeholder 2"/>
          <p:cNvSpPr>
            <a:spLocks noGrp="1"/>
          </p:cNvSpPr>
          <p:nvPr>
            <p:ph type="body" idx="1"/>
          </p:nvPr>
        </p:nvSpPr>
        <p:spPr>
          <a:xfrm>
            <a:off x="6489700" y="1638300"/>
            <a:ext cx="5092700" cy="4064001"/>
          </a:xfrm>
        </p:spPr>
        <p:txBody>
          <a:bodyPr>
            <a:normAutofit/>
          </a:bodyPr>
          <a:lstStyle/>
          <a:p>
            <a:pPr marL="571500" indent="-571500">
              <a:lnSpc>
                <a:spcPct val="120000"/>
              </a:lnSpc>
              <a:spcAft>
                <a:spcPts val="1200"/>
              </a:spcAft>
            </a:pPr>
            <a:r>
              <a:rPr lang="fr-CA" sz="3000">
                <a:solidFill>
                  <a:srgbClr val="C00000"/>
                </a:solidFill>
              </a:rPr>
              <a:t>Entrez le sommaire des résultats</a:t>
            </a:r>
          </a:p>
          <a:p>
            <a:pPr marL="571500" indent="-571500">
              <a:lnSpc>
                <a:spcPct val="120000"/>
              </a:lnSpc>
              <a:spcAft>
                <a:spcPts val="1200"/>
              </a:spcAft>
            </a:pPr>
            <a:endParaRPr lang="en-CA" altLang="en-US" sz="3000" dirty="0">
              <a:solidFill>
                <a:srgbClr val="C00000"/>
              </a:solidFill>
            </a:endParaRPr>
          </a:p>
          <a:p>
            <a:pPr marL="571500" indent="-571500">
              <a:lnSpc>
                <a:spcPct val="120000"/>
              </a:lnSpc>
              <a:spcAft>
                <a:spcPts val="1200"/>
              </a:spcAft>
            </a:pPr>
            <a:r>
              <a:rPr lang="fr-CA" sz="3000">
                <a:solidFill>
                  <a:srgbClr val="C00000"/>
                </a:solidFill>
              </a:rPr>
              <a:t>Insérez l’interprétation des résultats et les points à retenir ici</a:t>
            </a:r>
          </a:p>
          <a:p>
            <a:pPr indent="0">
              <a:lnSpc>
                <a:spcPct val="130000"/>
              </a:lnSpc>
              <a:spcAft>
                <a:spcPts val="1200"/>
              </a:spcAft>
              <a:buNone/>
            </a:pPr>
            <a:endParaRPr lang="en-CA" altLang="en-US" sz="2800" b="1" i="1" dirty="0">
              <a:solidFill>
                <a:srgbClr val="57A445"/>
              </a:solidFill>
            </a:endParaRPr>
          </a:p>
          <a:p>
            <a:pPr indent="0">
              <a:buNone/>
            </a:pPr>
            <a:endParaRPr lang="en-CA" dirty="0">
              <a:solidFill>
                <a:schemeClr val="accent6"/>
              </a:solidFill>
            </a:endParaRPr>
          </a:p>
        </p:txBody>
      </p:sp>
      <p:sp>
        <p:nvSpPr>
          <p:cNvPr id="5" name="Rectangle 4">
            <a:extLst>
              <a:ext uri="{FF2B5EF4-FFF2-40B4-BE49-F238E27FC236}">
                <a16:creationId xmlns:a16="http://schemas.microsoft.com/office/drawing/2014/main" id="{474A1E90-EF5B-45DC-AE2A-376C7EC1CD86}"/>
              </a:ext>
            </a:extLst>
          </p:cNvPr>
          <p:cNvSpPr/>
          <p:nvPr/>
        </p:nvSpPr>
        <p:spPr>
          <a:xfrm>
            <a:off x="647700" y="5702300"/>
            <a:ext cx="4595208" cy="923330"/>
          </a:xfrm>
          <a:prstGeom prst="rect">
            <a:avLst/>
          </a:prstGeom>
        </p:spPr>
        <p:txBody>
          <a:bodyPr wrap="square">
            <a:spAutoFit/>
          </a:bodyPr>
          <a:lstStyle/>
          <a:p>
            <a:pPr lvl="0">
              <a:buClr>
                <a:srgbClr val="57A445"/>
              </a:buClr>
              <a:buSzPct val="25000"/>
            </a:pPr>
            <a:r>
              <a:rPr lang="fr-CA" sz="1800">
                <a:solidFill>
                  <a:srgbClr val="006600"/>
                </a:solidFill>
                <a:latin typeface="Calibri"/>
                <a:ea typeface="Calibri"/>
                <a:cs typeface="Calibri"/>
                <a:sym typeface="Calibri"/>
              </a:rPr>
              <a:t>Vert</a:t>
            </a:r>
            <a:r>
              <a:rPr lang="fr-CA" sz="1800">
                <a:solidFill>
                  <a:schemeClr val="tx1"/>
                </a:solidFill>
                <a:latin typeface="Calibri"/>
                <a:ea typeface="Calibri"/>
                <a:cs typeface="Calibri"/>
                <a:sym typeface="Calibri"/>
              </a:rPr>
              <a:t> = école</a:t>
            </a:r>
          </a:p>
          <a:p>
            <a:pPr lvl="0">
              <a:buClr>
                <a:srgbClr val="57A445"/>
              </a:buClr>
              <a:buSzPct val="25000"/>
            </a:pPr>
            <a:r>
              <a:rPr lang="fr-CA" sz="1800">
                <a:solidFill>
                  <a:srgbClr val="D8B2D8"/>
                </a:solidFill>
                <a:latin typeface="Calibri"/>
                <a:ea typeface="Calibri"/>
                <a:cs typeface="Calibri"/>
                <a:sym typeface="Calibri"/>
              </a:rPr>
              <a:t>Violet</a:t>
            </a:r>
            <a:r>
              <a:rPr lang="fr-CA" sz="1800">
                <a:solidFill>
                  <a:srgbClr val="7030A0"/>
                </a:solidFill>
                <a:latin typeface="Calibri"/>
                <a:ea typeface="Calibri"/>
                <a:cs typeface="Calibri"/>
                <a:sym typeface="Calibri"/>
              </a:rPr>
              <a:t> </a:t>
            </a:r>
            <a:r>
              <a:rPr lang="fr-CA" sz="1800">
                <a:solidFill>
                  <a:schemeClr val="tx1"/>
                </a:solidFill>
                <a:latin typeface="Calibri"/>
                <a:ea typeface="Calibri"/>
                <a:cs typeface="Calibri"/>
                <a:sym typeface="Calibri"/>
              </a:rPr>
              <a:t>= moyenne nationale</a:t>
            </a:r>
          </a:p>
          <a:p>
            <a:pPr lvl="0">
              <a:buClr>
                <a:srgbClr val="57A445"/>
              </a:buClr>
              <a:buSzPct val="25000"/>
            </a:pPr>
            <a:r>
              <a:rPr lang="fr-CA" sz="1800">
                <a:solidFill>
                  <a:srgbClr val="FF0000"/>
                </a:solidFill>
                <a:latin typeface="Calibri"/>
                <a:ea typeface="Calibri"/>
                <a:cs typeface="Calibri"/>
                <a:sym typeface="Calibri"/>
              </a:rPr>
              <a:t>Rouge </a:t>
            </a:r>
            <a:r>
              <a:rPr lang="fr-CA" sz="1800">
                <a:solidFill>
                  <a:schemeClr val="tx1"/>
                </a:solidFill>
                <a:latin typeface="Calibri"/>
                <a:ea typeface="Calibri"/>
                <a:cs typeface="Calibri"/>
                <a:sym typeface="Calibri"/>
              </a:rPr>
              <a:t>= ligne analogue</a:t>
            </a:r>
          </a:p>
        </p:txBody>
      </p:sp>
      <p:sp>
        <p:nvSpPr>
          <p:cNvPr id="4" name="Rectangle 3">
            <a:extLst>
              <a:ext uri="{FF2B5EF4-FFF2-40B4-BE49-F238E27FC236}">
                <a16:creationId xmlns:a16="http://schemas.microsoft.com/office/drawing/2014/main" id="{54711AD0-38CC-4189-A0DE-8C1A81F15E03}"/>
              </a:ext>
            </a:extLst>
          </p:cNvPr>
          <p:cNvSpPr/>
          <p:nvPr/>
        </p:nvSpPr>
        <p:spPr>
          <a:xfrm>
            <a:off x="647700" y="1638300"/>
            <a:ext cx="5537200" cy="4064000"/>
          </a:xfrm>
          <a:prstGeom prst="rect">
            <a:avLst/>
          </a:prstGeom>
          <a:no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a:solidFill>
                  <a:srgbClr val="C00000"/>
                </a:solidFill>
              </a:rPr>
              <a:t>Insérez le graphique ici</a:t>
            </a:r>
          </a:p>
        </p:txBody>
      </p:sp>
    </p:spTree>
    <p:extLst>
      <p:ext uri="{BB962C8B-B14F-4D97-AF65-F5344CB8AC3E}">
        <p14:creationId xmlns:p14="http://schemas.microsoft.com/office/powerpoint/2010/main" val="38639508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143" y="274650"/>
            <a:ext cx="11109257" cy="1143000"/>
          </a:xfrm>
        </p:spPr>
        <p:txBody>
          <a:bodyPr>
            <a:normAutofit fontScale="90000"/>
          </a:bodyPr>
          <a:lstStyle/>
          <a:p>
            <a:r>
              <a:rPr lang="fr-CA" dirty="0"/>
              <a:t>Analyse d’une année à l’autre</a:t>
            </a:r>
            <a:br>
              <a:rPr lang="fr-CA" dirty="0"/>
            </a:br>
            <a:r>
              <a:rPr lang="fr-CA" sz="3600" dirty="0">
                <a:solidFill>
                  <a:srgbClr val="9D9FA2"/>
                </a:solidFill>
              </a:rPr>
              <a:t>Élèves avec ou ayant </a:t>
            </a:r>
            <a:r>
              <a:rPr lang="fr-CA" sz="3600" dirty="0">
                <a:solidFill>
                  <a:srgbClr val="C00000"/>
                </a:solidFill>
              </a:rPr>
              <a:t>« nom de la mesure »</a:t>
            </a:r>
          </a:p>
        </p:txBody>
      </p:sp>
      <p:sp>
        <p:nvSpPr>
          <p:cNvPr id="5" name="Rectangle 4">
            <a:extLst>
              <a:ext uri="{FF2B5EF4-FFF2-40B4-BE49-F238E27FC236}">
                <a16:creationId xmlns:a16="http://schemas.microsoft.com/office/drawing/2014/main" id="{474A1E90-EF5B-45DC-AE2A-376C7EC1CD86}"/>
              </a:ext>
            </a:extLst>
          </p:cNvPr>
          <p:cNvSpPr/>
          <p:nvPr/>
        </p:nvSpPr>
        <p:spPr>
          <a:xfrm>
            <a:off x="647700" y="5702300"/>
            <a:ext cx="4595208" cy="923330"/>
          </a:xfrm>
          <a:prstGeom prst="rect">
            <a:avLst/>
          </a:prstGeom>
        </p:spPr>
        <p:txBody>
          <a:bodyPr wrap="square">
            <a:spAutoFit/>
          </a:bodyPr>
          <a:lstStyle/>
          <a:p>
            <a:pPr lvl="0">
              <a:buClr>
                <a:srgbClr val="57A445"/>
              </a:buClr>
              <a:buSzPct val="25000"/>
            </a:pPr>
            <a:r>
              <a:rPr lang="fr-CA" sz="1800">
                <a:solidFill>
                  <a:srgbClr val="006600"/>
                </a:solidFill>
                <a:latin typeface="Calibri"/>
                <a:ea typeface="Calibri"/>
                <a:cs typeface="Calibri"/>
                <a:sym typeface="Calibri"/>
              </a:rPr>
              <a:t>Vert</a:t>
            </a:r>
            <a:r>
              <a:rPr lang="fr-CA" sz="1800">
                <a:solidFill>
                  <a:schemeClr val="tx1"/>
                </a:solidFill>
                <a:latin typeface="Calibri"/>
                <a:ea typeface="Calibri"/>
                <a:cs typeface="Calibri"/>
                <a:sym typeface="Calibri"/>
              </a:rPr>
              <a:t> = école</a:t>
            </a:r>
          </a:p>
          <a:p>
            <a:pPr lvl="0">
              <a:buClr>
                <a:srgbClr val="57A445"/>
              </a:buClr>
              <a:buSzPct val="25000"/>
            </a:pPr>
            <a:r>
              <a:rPr lang="fr-CA" sz="1800">
                <a:solidFill>
                  <a:srgbClr val="D8B2D8"/>
                </a:solidFill>
                <a:latin typeface="Calibri"/>
                <a:ea typeface="Calibri"/>
                <a:cs typeface="Calibri"/>
                <a:sym typeface="Calibri"/>
              </a:rPr>
              <a:t>Violet</a:t>
            </a:r>
            <a:r>
              <a:rPr lang="fr-CA" sz="1800">
                <a:solidFill>
                  <a:srgbClr val="7030A0"/>
                </a:solidFill>
                <a:latin typeface="Calibri"/>
                <a:ea typeface="Calibri"/>
                <a:cs typeface="Calibri"/>
                <a:sym typeface="Calibri"/>
              </a:rPr>
              <a:t> </a:t>
            </a:r>
            <a:r>
              <a:rPr lang="fr-CA" sz="1800">
                <a:solidFill>
                  <a:schemeClr val="tx1"/>
                </a:solidFill>
                <a:latin typeface="Calibri"/>
                <a:ea typeface="Calibri"/>
                <a:cs typeface="Calibri"/>
                <a:sym typeface="Calibri"/>
              </a:rPr>
              <a:t>= moyenne nationale</a:t>
            </a:r>
          </a:p>
          <a:p>
            <a:pPr lvl="0">
              <a:buClr>
                <a:srgbClr val="57A445"/>
              </a:buClr>
              <a:buSzPct val="25000"/>
            </a:pPr>
            <a:r>
              <a:rPr lang="fr-CA" sz="1800">
                <a:solidFill>
                  <a:srgbClr val="FF0000"/>
                </a:solidFill>
                <a:latin typeface="Calibri"/>
                <a:ea typeface="Calibri"/>
                <a:cs typeface="Calibri"/>
                <a:sym typeface="Calibri"/>
              </a:rPr>
              <a:t>Rouge </a:t>
            </a:r>
            <a:r>
              <a:rPr lang="fr-CA" sz="1800">
                <a:solidFill>
                  <a:schemeClr val="tx1"/>
                </a:solidFill>
                <a:latin typeface="Calibri"/>
                <a:ea typeface="Calibri"/>
                <a:cs typeface="Calibri"/>
                <a:sym typeface="Calibri"/>
              </a:rPr>
              <a:t>= ligne analogue</a:t>
            </a:r>
          </a:p>
        </p:txBody>
      </p:sp>
      <p:sp>
        <p:nvSpPr>
          <p:cNvPr id="7" name="Rectangle 6">
            <a:extLst>
              <a:ext uri="{FF2B5EF4-FFF2-40B4-BE49-F238E27FC236}">
                <a16:creationId xmlns:a16="http://schemas.microsoft.com/office/drawing/2014/main" id="{369652F4-9A34-49C9-A76C-847EF30846BA}"/>
              </a:ext>
            </a:extLst>
          </p:cNvPr>
          <p:cNvSpPr/>
          <p:nvPr/>
        </p:nvSpPr>
        <p:spPr>
          <a:xfrm>
            <a:off x="647700" y="1638300"/>
            <a:ext cx="5537200" cy="4064000"/>
          </a:xfrm>
          <a:prstGeom prst="rect">
            <a:avLst/>
          </a:prstGeom>
          <a:no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a:solidFill>
                  <a:srgbClr val="C00000"/>
                </a:solidFill>
              </a:rPr>
              <a:t>Insérez le graphique ici</a:t>
            </a:r>
          </a:p>
        </p:txBody>
      </p:sp>
      <p:sp>
        <p:nvSpPr>
          <p:cNvPr id="9" name="Text Placeholder 2">
            <a:extLst>
              <a:ext uri="{FF2B5EF4-FFF2-40B4-BE49-F238E27FC236}">
                <a16:creationId xmlns:a16="http://schemas.microsoft.com/office/drawing/2014/main" id="{71C2E49C-0102-476E-AF34-E4877397E0C3}"/>
              </a:ext>
            </a:extLst>
          </p:cNvPr>
          <p:cNvSpPr txBox="1">
            <a:spLocks/>
          </p:cNvSpPr>
          <p:nvPr/>
        </p:nvSpPr>
        <p:spPr>
          <a:xfrm>
            <a:off x="6489700" y="1638300"/>
            <a:ext cx="5092700" cy="4064001"/>
          </a:xfrm>
          <a:prstGeom prst="rect">
            <a:avLst/>
          </a:prstGeom>
        </p:spPr>
        <p:txBody>
          <a:bodyPr vert="horz" lIns="91425" tIns="91425" rIns="91425" bIns="91425" rtlCol="0" anchor="t" anchorCtr="0">
            <a:normAutofit/>
          </a:bodyPr>
          <a:lstStyle>
            <a:lvl1pPr marL="0" lvl="0" indent="-228600" algn="l" defTabSz="914400" rtl="0" eaLnBrk="1" latinLnBrk="0" hangingPunct="1">
              <a:lnSpc>
                <a:spcPct val="90000"/>
              </a:lnSpc>
              <a:spcBef>
                <a:spcPts val="0"/>
              </a:spcBef>
              <a:buFont typeface="Arial" panose="020B0604020202020204" pitchFamily="34" charset="0"/>
              <a:buChar char="•"/>
              <a:defRPr sz="2400" kern="1200">
                <a:solidFill>
                  <a:schemeClr val="tx1">
                    <a:lumMod val="50000"/>
                    <a:lumOff val="50000"/>
                  </a:schemeClr>
                </a:solidFill>
                <a:latin typeface="+mj-lt"/>
                <a:ea typeface="+mn-ea"/>
                <a:cs typeface="+mn-cs"/>
              </a:defRPr>
            </a:lvl1pPr>
            <a:lvl2pPr marL="457200" lvl="1" indent="0" algn="l" defTabSz="914400" rtl="0" eaLnBrk="1" latinLnBrk="0" hangingPunct="1">
              <a:lnSpc>
                <a:spcPct val="90000"/>
              </a:lnSpc>
              <a:spcBef>
                <a:spcPts val="0"/>
              </a:spcBef>
              <a:buFont typeface="Arial" panose="020B0604020202020204" pitchFamily="34" charset="0"/>
              <a:buNone/>
              <a:defRPr sz="2400" kern="1200">
                <a:solidFill>
                  <a:schemeClr val="accent6"/>
                </a:solidFill>
                <a:latin typeface="+mj-lt"/>
                <a:ea typeface="+mn-ea"/>
                <a:cs typeface="+mn-cs"/>
              </a:defRPr>
            </a:lvl2pPr>
            <a:lvl3pPr marL="914400" lvl="2" indent="0" algn="l" defTabSz="914400" rtl="0" eaLnBrk="1" latinLnBrk="0" hangingPunct="1">
              <a:lnSpc>
                <a:spcPct val="90000"/>
              </a:lnSpc>
              <a:spcBef>
                <a:spcPts val="0"/>
              </a:spcBef>
              <a:buFont typeface="Arial" panose="020B0604020202020204" pitchFamily="34" charset="0"/>
              <a:buNone/>
              <a:defRPr sz="2000" kern="1200">
                <a:solidFill>
                  <a:schemeClr val="accent6"/>
                </a:solidFill>
                <a:latin typeface="+mj-lt"/>
                <a:ea typeface="+mn-ea"/>
                <a:cs typeface="+mn-cs"/>
              </a:defRPr>
            </a:lvl3pPr>
            <a:lvl4pPr marL="1371600" lvl="3" indent="0" algn="l" defTabSz="914400" rtl="0" eaLnBrk="1" latinLnBrk="0" hangingPunct="1">
              <a:lnSpc>
                <a:spcPct val="90000"/>
              </a:lnSpc>
              <a:spcBef>
                <a:spcPts val="0"/>
              </a:spcBef>
              <a:buFont typeface="Arial" panose="020B0604020202020204" pitchFamily="34" charset="0"/>
              <a:buNone/>
              <a:defRPr sz="1800" kern="1200">
                <a:solidFill>
                  <a:schemeClr val="accent6"/>
                </a:solidFill>
                <a:latin typeface="+mj-lt"/>
                <a:ea typeface="+mn-ea"/>
                <a:cs typeface="+mn-cs"/>
              </a:defRPr>
            </a:lvl4pPr>
            <a:lvl5pPr marL="1828800" lvl="4" indent="0" algn="l" defTabSz="914400" rtl="0" eaLnBrk="1" latinLnBrk="0" hangingPunct="1">
              <a:lnSpc>
                <a:spcPct val="90000"/>
              </a:lnSpc>
              <a:spcBef>
                <a:spcPts val="0"/>
              </a:spcBef>
              <a:buFont typeface="Arial" panose="020B0604020202020204" pitchFamily="34" charset="0"/>
              <a:buNone/>
              <a:defRPr sz="1800" kern="1200">
                <a:solidFill>
                  <a:schemeClr val="accent6"/>
                </a:solidFill>
                <a:latin typeface="+mj-lt"/>
                <a:ea typeface="+mn-ea"/>
                <a:cs typeface="+mn-cs"/>
              </a:defRPr>
            </a:lvl5pPr>
            <a:lvl6pPr marL="2514600" lvl="5"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6pPr>
            <a:lvl7pPr marL="2971800" lvl="6"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7pPr>
            <a:lvl8pPr marL="3429000" lvl="7"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8pPr>
            <a:lvl9pPr marL="3886200" lvl="8"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9pPr>
          </a:lstStyle>
          <a:p>
            <a:pPr marL="571500" indent="-571500">
              <a:lnSpc>
                <a:spcPct val="120000"/>
              </a:lnSpc>
              <a:spcAft>
                <a:spcPts val="1200"/>
              </a:spcAft>
            </a:pPr>
            <a:r>
              <a:rPr lang="fr-CA" sz="3000">
                <a:solidFill>
                  <a:srgbClr val="C00000"/>
                </a:solidFill>
              </a:rPr>
              <a:t>Entrez le sommaire des résultats</a:t>
            </a:r>
          </a:p>
          <a:p>
            <a:pPr marL="571500" indent="-571500">
              <a:lnSpc>
                <a:spcPct val="120000"/>
              </a:lnSpc>
              <a:spcAft>
                <a:spcPts val="1200"/>
              </a:spcAft>
            </a:pPr>
            <a:endParaRPr lang="en-CA" altLang="en-US" sz="3000" dirty="0">
              <a:solidFill>
                <a:srgbClr val="C00000"/>
              </a:solidFill>
            </a:endParaRPr>
          </a:p>
          <a:p>
            <a:pPr marL="571500" indent="-571500">
              <a:lnSpc>
                <a:spcPct val="120000"/>
              </a:lnSpc>
              <a:spcAft>
                <a:spcPts val="1200"/>
              </a:spcAft>
            </a:pPr>
            <a:r>
              <a:rPr lang="fr-CA" sz="3000">
                <a:solidFill>
                  <a:srgbClr val="C00000"/>
                </a:solidFill>
              </a:rPr>
              <a:t>Insérez l’interprétation des résultats et les points à retenir ici</a:t>
            </a:r>
          </a:p>
          <a:p>
            <a:pPr indent="0">
              <a:lnSpc>
                <a:spcPct val="130000"/>
              </a:lnSpc>
              <a:spcAft>
                <a:spcPts val="1200"/>
              </a:spcAft>
              <a:buFont typeface="Arial" panose="020B0604020202020204" pitchFamily="34" charset="0"/>
              <a:buNone/>
            </a:pPr>
            <a:endParaRPr lang="en-CA" altLang="en-US" sz="2800" b="1" i="1" dirty="0">
              <a:solidFill>
                <a:srgbClr val="57A445"/>
              </a:solidFill>
            </a:endParaRPr>
          </a:p>
          <a:p>
            <a:pPr indent="0">
              <a:buFont typeface="Arial" panose="020B0604020202020204" pitchFamily="34" charset="0"/>
              <a:buNone/>
            </a:pPr>
            <a:endParaRPr lang="en-CA" dirty="0">
              <a:solidFill>
                <a:schemeClr val="accent6"/>
              </a:solidFill>
            </a:endParaRPr>
          </a:p>
        </p:txBody>
      </p:sp>
    </p:spTree>
    <p:extLst>
      <p:ext uri="{BB962C8B-B14F-4D97-AF65-F5344CB8AC3E}">
        <p14:creationId xmlns:p14="http://schemas.microsoft.com/office/powerpoint/2010/main" val="32267223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143" y="274650"/>
            <a:ext cx="11109257" cy="1143000"/>
          </a:xfrm>
        </p:spPr>
        <p:txBody>
          <a:bodyPr>
            <a:normAutofit fontScale="90000"/>
          </a:bodyPr>
          <a:lstStyle/>
          <a:p>
            <a:r>
              <a:rPr lang="fr-CA" dirty="0"/>
              <a:t>Analyse par ventilation des données</a:t>
            </a:r>
            <a:br>
              <a:rPr lang="fr-CA" dirty="0"/>
            </a:br>
            <a:r>
              <a:rPr lang="fr-CA" sz="3600" dirty="0">
                <a:solidFill>
                  <a:srgbClr val="9D9FA2"/>
                </a:solidFill>
              </a:rPr>
              <a:t>Élèves avec ou ayant </a:t>
            </a:r>
            <a:r>
              <a:rPr lang="fr-CA" sz="3600" dirty="0">
                <a:solidFill>
                  <a:srgbClr val="C00000"/>
                </a:solidFill>
              </a:rPr>
              <a:t>« nom de la mesure »</a:t>
            </a:r>
          </a:p>
        </p:txBody>
      </p:sp>
      <p:sp>
        <p:nvSpPr>
          <p:cNvPr id="5" name="Rectangle 4">
            <a:extLst>
              <a:ext uri="{FF2B5EF4-FFF2-40B4-BE49-F238E27FC236}">
                <a16:creationId xmlns:a16="http://schemas.microsoft.com/office/drawing/2014/main" id="{474A1E90-EF5B-45DC-AE2A-376C7EC1CD86}"/>
              </a:ext>
            </a:extLst>
          </p:cNvPr>
          <p:cNvSpPr/>
          <p:nvPr/>
        </p:nvSpPr>
        <p:spPr>
          <a:xfrm>
            <a:off x="647700" y="5698122"/>
            <a:ext cx="4595208" cy="923330"/>
          </a:xfrm>
          <a:prstGeom prst="rect">
            <a:avLst/>
          </a:prstGeom>
        </p:spPr>
        <p:txBody>
          <a:bodyPr wrap="square">
            <a:spAutoFit/>
          </a:bodyPr>
          <a:lstStyle/>
          <a:p>
            <a:pPr lvl="0">
              <a:buClr>
                <a:srgbClr val="57A445"/>
              </a:buClr>
              <a:buSzPct val="25000"/>
            </a:pPr>
            <a:r>
              <a:rPr lang="fr-CA" sz="1800">
                <a:solidFill>
                  <a:srgbClr val="006600"/>
                </a:solidFill>
                <a:latin typeface="Calibri"/>
                <a:ea typeface="Calibri"/>
                <a:cs typeface="Calibri"/>
                <a:sym typeface="Calibri"/>
              </a:rPr>
              <a:t>Vert</a:t>
            </a:r>
            <a:r>
              <a:rPr lang="fr-CA" sz="1800">
                <a:solidFill>
                  <a:schemeClr val="tx1"/>
                </a:solidFill>
                <a:latin typeface="Calibri"/>
                <a:ea typeface="Calibri"/>
                <a:cs typeface="Calibri"/>
                <a:sym typeface="Calibri"/>
              </a:rPr>
              <a:t> = école</a:t>
            </a:r>
          </a:p>
          <a:p>
            <a:pPr lvl="0">
              <a:buClr>
                <a:srgbClr val="57A445"/>
              </a:buClr>
              <a:buSzPct val="25000"/>
            </a:pPr>
            <a:r>
              <a:rPr lang="fr-CA" sz="1800">
                <a:solidFill>
                  <a:srgbClr val="D8B2D8"/>
                </a:solidFill>
                <a:latin typeface="Calibri"/>
                <a:ea typeface="Calibri"/>
                <a:cs typeface="Calibri"/>
                <a:sym typeface="Calibri"/>
              </a:rPr>
              <a:t>Violet</a:t>
            </a:r>
            <a:r>
              <a:rPr lang="fr-CA" sz="1800">
                <a:solidFill>
                  <a:srgbClr val="7030A0"/>
                </a:solidFill>
                <a:latin typeface="Calibri"/>
                <a:ea typeface="Calibri"/>
                <a:cs typeface="Calibri"/>
                <a:sym typeface="Calibri"/>
              </a:rPr>
              <a:t> </a:t>
            </a:r>
            <a:r>
              <a:rPr lang="fr-CA" sz="1800">
                <a:solidFill>
                  <a:schemeClr val="tx1"/>
                </a:solidFill>
                <a:latin typeface="Calibri"/>
                <a:ea typeface="Calibri"/>
                <a:cs typeface="Calibri"/>
                <a:sym typeface="Calibri"/>
              </a:rPr>
              <a:t>= moyenne nationale</a:t>
            </a:r>
          </a:p>
          <a:p>
            <a:pPr lvl="0">
              <a:buClr>
                <a:srgbClr val="57A445"/>
              </a:buClr>
              <a:buSzPct val="25000"/>
            </a:pPr>
            <a:r>
              <a:rPr lang="fr-CA" sz="1800">
                <a:solidFill>
                  <a:srgbClr val="FF0000"/>
                </a:solidFill>
                <a:latin typeface="Calibri"/>
                <a:ea typeface="Calibri"/>
                <a:cs typeface="Calibri"/>
                <a:sym typeface="Calibri"/>
              </a:rPr>
              <a:t>Rouge </a:t>
            </a:r>
            <a:r>
              <a:rPr lang="fr-CA" sz="1800">
                <a:solidFill>
                  <a:schemeClr val="tx1"/>
                </a:solidFill>
                <a:latin typeface="Calibri"/>
                <a:ea typeface="Calibri"/>
                <a:cs typeface="Calibri"/>
                <a:sym typeface="Calibri"/>
              </a:rPr>
              <a:t>= ligne analogue</a:t>
            </a:r>
          </a:p>
        </p:txBody>
      </p:sp>
      <p:sp>
        <p:nvSpPr>
          <p:cNvPr id="7" name="Rectangle 6">
            <a:extLst>
              <a:ext uri="{FF2B5EF4-FFF2-40B4-BE49-F238E27FC236}">
                <a16:creationId xmlns:a16="http://schemas.microsoft.com/office/drawing/2014/main" id="{2464DE65-FE72-4A9A-A4CE-020C3941B656}"/>
              </a:ext>
            </a:extLst>
          </p:cNvPr>
          <p:cNvSpPr/>
          <p:nvPr/>
        </p:nvSpPr>
        <p:spPr>
          <a:xfrm>
            <a:off x="647700" y="1638300"/>
            <a:ext cx="5537200" cy="4064000"/>
          </a:xfrm>
          <a:prstGeom prst="rect">
            <a:avLst/>
          </a:prstGeom>
          <a:no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a:solidFill>
                  <a:srgbClr val="C00000"/>
                </a:solidFill>
              </a:rPr>
              <a:t>Insérez le graphique ici</a:t>
            </a:r>
          </a:p>
        </p:txBody>
      </p:sp>
      <p:sp>
        <p:nvSpPr>
          <p:cNvPr id="9" name="Text Placeholder 2">
            <a:extLst>
              <a:ext uri="{FF2B5EF4-FFF2-40B4-BE49-F238E27FC236}">
                <a16:creationId xmlns:a16="http://schemas.microsoft.com/office/drawing/2014/main" id="{5B46E753-10A6-4E48-8261-520F1586EFF3}"/>
              </a:ext>
            </a:extLst>
          </p:cNvPr>
          <p:cNvSpPr txBox="1">
            <a:spLocks/>
          </p:cNvSpPr>
          <p:nvPr/>
        </p:nvSpPr>
        <p:spPr>
          <a:xfrm>
            <a:off x="6489700" y="1638300"/>
            <a:ext cx="5092700" cy="4064001"/>
          </a:xfrm>
          <a:prstGeom prst="rect">
            <a:avLst/>
          </a:prstGeom>
        </p:spPr>
        <p:txBody>
          <a:bodyPr vert="horz" lIns="91425" tIns="91425" rIns="91425" bIns="91425" rtlCol="0" anchor="t" anchorCtr="0">
            <a:normAutofit/>
          </a:bodyPr>
          <a:lstStyle>
            <a:lvl1pPr marL="0" lvl="0" indent="-228600" algn="l" defTabSz="914400" rtl="0" eaLnBrk="1" latinLnBrk="0" hangingPunct="1">
              <a:lnSpc>
                <a:spcPct val="90000"/>
              </a:lnSpc>
              <a:spcBef>
                <a:spcPts val="0"/>
              </a:spcBef>
              <a:buFont typeface="Arial" panose="020B0604020202020204" pitchFamily="34" charset="0"/>
              <a:buChar char="•"/>
              <a:defRPr sz="2400" kern="1200">
                <a:solidFill>
                  <a:schemeClr val="tx1">
                    <a:lumMod val="50000"/>
                    <a:lumOff val="50000"/>
                  </a:schemeClr>
                </a:solidFill>
                <a:latin typeface="+mj-lt"/>
                <a:ea typeface="+mn-ea"/>
                <a:cs typeface="+mn-cs"/>
              </a:defRPr>
            </a:lvl1pPr>
            <a:lvl2pPr marL="457200" lvl="1" indent="0" algn="l" defTabSz="914400" rtl="0" eaLnBrk="1" latinLnBrk="0" hangingPunct="1">
              <a:lnSpc>
                <a:spcPct val="90000"/>
              </a:lnSpc>
              <a:spcBef>
                <a:spcPts val="0"/>
              </a:spcBef>
              <a:buFont typeface="Arial" panose="020B0604020202020204" pitchFamily="34" charset="0"/>
              <a:buNone/>
              <a:defRPr sz="2400" kern="1200">
                <a:solidFill>
                  <a:schemeClr val="accent6"/>
                </a:solidFill>
                <a:latin typeface="+mj-lt"/>
                <a:ea typeface="+mn-ea"/>
                <a:cs typeface="+mn-cs"/>
              </a:defRPr>
            </a:lvl2pPr>
            <a:lvl3pPr marL="914400" lvl="2" indent="0" algn="l" defTabSz="914400" rtl="0" eaLnBrk="1" latinLnBrk="0" hangingPunct="1">
              <a:lnSpc>
                <a:spcPct val="90000"/>
              </a:lnSpc>
              <a:spcBef>
                <a:spcPts val="0"/>
              </a:spcBef>
              <a:buFont typeface="Arial" panose="020B0604020202020204" pitchFamily="34" charset="0"/>
              <a:buNone/>
              <a:defRPr sz="2000" kern="1200">
                <a:solidFill>
                  <a:schemeClr val="accent6"/>
                </a:solidFill>
                <a:latin typeface="+mj-lt"/>
                <a:ea typeface="+mn-ea"/>
                <a:cs typeface="+mn-cs"/>
              </a:defRPr>
            </a:lvl3pPr>
            <a:lvl4pPr marL="1371600" lvl="3" indent="0" algn="l" defTabSz="914400" rtl="0" eaLnBrk="1" latinLnBrk="0" hangingPunct="1">
              <a:lnSpc>
                <a:spcPct val="90000"/>
              </a:lnSpc>
              <a:spcBef>
                <a:spcPts val="0"/>
              </a:spcBef>
              <a:buFont typeface="Arial" panose="020B0604020202020204" pitchFamily="34" charset="0"/>
              <a:buNone/>
              <a:defRPr sz="1800" kern="1200">
                <a:solidFill>
                  <a:schemeClr val="accent6"/>
                </a:solidFill>
                <a:latin typeface="+mj-lt"/>
                <a:ea typeface="+mn-ea"/>
                <a:cs typeface="+mn-cs"/>
              </a:defRPr>
            </a:lvl4pPr>
            <a:lvl5pPr marL="1828800" lvl="4" indent="0" algn="l" defTabSz="914400" rtl="0" eaLnBrk="1" latinLnBrk="0" hangingPunct="1">
              <a:lnSpc>
                <a:spcPct val="90000"/>
              </a:lnSpc>
              <a:spcBef>
                <a:spcPts val="0"/>
              </a:spcBef>
              <a:buFont typeface="Arial" panose="020B0604020202020204" pitchFamily="34" charset="0"/>
              <a:buNone/>
              <a:defRPr sz="1800" kern="1200">
                <a:solidFill>
                  <a:schemeClr val="accent6"/>
                </a:solidFill>
                <a:latin typeface="+mj-lt"/>
                <a:ea typeface="+mn-ea"/>
                <a:cs typeface="+mn-cs"/>
              </a:defRPr>
            </a:lvl5pPr>
            <a:lvl6pPr marL="2514600" lvl="5"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6pPr>
            <a:lvl7pPr marL="2971800" lvl="6"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7pPr>
            <a:lvl8pPr marL="3429000" lvl="7"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8pPr>
            <a:lvl9pPr marL="3886200" lvl="8"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9pPr>
          </a:lstStyle>
          <a:p>
            <a:pPr marL="571500" indent="-571500">
              <a:lnSpc>
                <a:spcPct val="120000"/>
              </a:lnSpc>
              <a:spcAft>
                <a:spcPts val="1200"/>
              </a:spcAft>
            </a:pPr>
            <a:r>
              <a:rPr lang="fr-CA" sz="3000">
                <a:solidFill>
                  <a:srgbClr val="C00000"/>
                </a:solidFill>
              </a:rPr>
              <a:t>Entrez le sommaire des résultats</a:t>
            </a:r>
          </a:p>
          <a:p>
            <a:pPr marL="571500" indent="-571500">
              <a:lnSpc>
                <a:spcPct val="120000"/>
              </a:lnSpc>
              <a:spcAft>
                <a:spcPts val="1200"/>
              </a:spcAft>
            </a:pPr>
            <a:endParaRPr lang="en-CA" altLang="en-US" sz="3000" dirty="0">
              <a:solidFill>
                <a:srgbClr val="C00000"/>
              </a:solidFill>
            </a:endParaRPr>
          </a:p>
          <a:p>
            <a:pPr marL="571500" indent="-571500">
              <a:lnSpc>
                <a:spcPct val="120000"/>
              </a:lnSpc>
              <a:spcAft>
                <a:spcPts val="1200"/>
              </a:spcAft>
            </a:pPr>
            <a:r>
              <a:rPr lang="fr-CA" sz="3000">
                <a:solidFill>
                  <a:srgbClr val="C00000"/>
                </a:solidFill>
              </a:rPr>
              <a:t>Insérez l’interprétation des résultats et les points à retenir ici</a:t>
            </a:r>
          </a:p>
          <a:p>
            <a:pPr indent="0">
              <a:lnSpc>
                <a:spcPct val="130000"/>
              </a:lnSpc>
              <a:spcAft>
                <a:spcPts val="1200"/>
              </a:spcAft>
              <a:buFont typeface="Arial" panose="020B0604020202020204" pitchFamily="34" charset="0"/>
              <a:buNone/>
            </a:pPr>
            <a:endParaRPr lang="en-CA" altLang="en-US" sz="2800" b="1" i="1" dirty="0">
              <a:solidFill>
                <a:srgbClr val="57A445"/>
              </a:solidFill>
            </a:endParaRPr>
          </a:p>
          <a:p>
            <a:pPr indent="0">
              <a:buFont typeface="Arial" panose="020B0604020202020204" pitchFamily="34" charset="0"/>
              <a:buNone/>
            </a:pPr>
            <a:endParaRPr lang="en-CA" dirty="0">
              <a:solidFill>
                <a:schemeClr val="accent6"/>
              </a:solidFill>
            </a:endParaRPr>
          </a:p>
        </p:txBody>
      </p:sp>
    </p:spTree>
    <p:extLst>
      <p:ext uri="{BB962C8B-B14F-4D97-AF65-F5344CB8AC3E}">
        <p14:creationId xmlns:p14="http://schemas.microsoft.com/office/powerpoint/2010/main" val="18258658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143" y="274650"/>
            <a:ext cx="11109257" cy="1687500"/>
          </a:xfrm>
        </p:spPr>
        <p:txBody>
          <a:bodyPr>
            <a:normAutofit/>
          </a:bodyPr>
          <a:lstStyle/>
          <a:p>
            <a:r>
              <a:rPr lang="fr-CA" dirty="0"/>
              <a:t>Questions ouvertes </a:t>
            </a:r>
            <a:br>
              <a:rPr lang="fr-CA" dirty="0"/>
            </a:br>
            <a:r>
              <a:rPr lang="fr-CA" dirty="0"/>
              <a:t>de l’école</a:t>
            </a:r>
          </a:p>
        </p:txBody>
      </p:sp>
      <p:sp>
        <p:nvSpPr>
          <p:cNvPr id="3" name="Text Placeholder 2"/>
          <p:cNvSpPr>
            <a:spLocks noGrp="1"/>
          </p:cNvSpPr>
          <p:nvPr>
            <p:ph type="body" idx="1"/>
          </p:nvPr>
        </p:nvSpPr>
        <p:spPr>
          <a:xfrm>
            <a:off x="473143" y="2236800"/>
            <a:ext cx="9068021" cy="2755199"/>
          </a:xfrm>
        </p:spPr>
        <p:txBody>
          <a:bodyPr>
            <a:normAutofit lnSpcReduction="10000"/>
          </a:bodyPr>
          <a:lstStyle/>
          <a:p>
            <a:pPr indent="0">
              <a:lnSpc>
                <a:spcPct val="120000"/>
              </a:lnSpc>
              <a:spcAft>
                <a:spcPts val="1200"/>
              </a:spcAft>
              <a:buNone/>
            </a:pPr>
            <a:r>
              <a:rPr lang="fr-CA" sz="3200" dirty="0">
                <a:solidFill>
                  <a:srgbClr val="008FBE"/>
                </a:solidFill>
              </a:rPr>
              <a:t>Dans le sondage de l’an dernier, </a:t>
            </a:r>
            <a:br>
              <a:rPr lang="fr-CA" sz="3200" dirty="0">
                <a:solidFill>
                  <a:srgbClr val="008FBE"/>
                </a:solidFill>
              </a:rPr>
            </a:br>
            <a:r>
              <a:rPr lang="fr-CA" sz="3200" dirty="0">
                <a:solidFill>
                  <a:srgbClr val="008FBE"/>
                </a:solidFill>
              </a:rPr>
              <a:t>nous avons demandé : </a:t>
            </a:r>
          </a:p>
          <a:p>
            <a:pPr indent="0">
              <a:lnSpc>
                <a:spcPct val="120000"/>
              </a:lnSpc>
              <a:spcAft>
                <a:spcPts val="1200"/>
              </a:spcAft>
              <a:buNone/>
            </a:pPr>
            <a:endParaRPr lang="en-CA" altLang="en-US" sz="2800" dirty="0">
              <a:solidFill>
                <a:srgbClr val="9D9FA2"/>
              </a:solidFill>
            </a:endParaRPr>
          </a:p>
          <a:p>
            <a:pPr indent="0">
              <a:lnSpc>
                <a:spcPct val="120000"/>
              </a:lnSpc>
              <a:spcAft>
                <a:spcPts val="1200"/>
              </a:spcAft>
              <a:buNone/>
            </a:pPr>
            <a:r>
              <a:rPr lang="fr-CA" sz="2800" i="1" dirty="0">
                <a:solidFill>
                  <a:srgbClr val="C00000"/>
                </a:solidFill>
              </a:rPr>
              <a:t>Insérez votre question ouverte ici.</a:t>
            </a:r>
          </a:p>
          <a:p>
            <a:pPr indent="0">
              <a:buNone/>
            </a:pPr>
            <a:endParaRPr lang="en-CA" dirty="0">
              <a:solidFill>
                <a:schemeClr val="accent6"/>
              </a:solidFill>
            </a:endParaRPr>
          </a:p>
        </p:txBody>
      </p:sp>
      <p:pic>
        <p:nvPicPr>
          <p:cNvPr id="5" name="Picture 4">
            <a:extLst>
              <a:ext uri="{FF2B5EF4-FFF2-40B4-BE49-F238E27FC236}">
                <a16:creationId xmlns:a16="http://schemas.microsoft.com/office/drawing/2014/main" id="{D6DDA573-5326-43E1-BD47-37F6BD367924}"/>
              </a:ext>
            </a:extLst>
          </p:cNvPr>
          <p:cNvPicPr>
            <a:picLocks noChangeAspect="1"/>
          </p:cNvPicPr>
          <p:nvPr/>
        </p:nvPicPr>
        <p:blipFill rotWithShape="1">
          <a:blip r:embed="rId3">
            <a:extLst>
              <a:ext uri="{28A0092B-C50C-407E-A947-70E740481C1C}">
                <a14:useLocalDpi xmlns:a14="http://schemas.microsoft.com/office/drawing/2010/main" val="0"/>
              </a:ext>
            </a:extLst>
          </a:blip>
          <a:srcRect l="42656" r="10373"/>
          <a:stretch/>
        </p:blipFill>
        <p:spPr>
          <a:xfrm>
            <a:off x="7460342" y="-1"/>
            <a:ext cx="4731658" cy="6753225"/>
          </a:xfrm>
          <a:prstGeom prst="rect">
            <a:avLst/>
          </a:prstGeom>
        </p:spPr>
      </p:pic>
    </p:spTree>
    <p:extLst>
      <p:ext uri="{BB962C8B-B14F-4D97-AF65-F5344CB8AC3E}">
        <p14:creationId xmlns:p14="http://schemas.microsoft.com/office/powerpoint/2010/main" val="2627627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143" y="274650"/>
            <a:ext cx="11109257" cy="1143000"/>
          </a:xfrm>
        </p:spPr>
        <p:txBody>
          <a:bodyPr>
            <a:normAutofit/>
          </a:bodyPr>
          <a:lstStyle/>
          <a:p>
            <a:r>
              <a:rPr lang="fr-CA">
                <a:solidFill>
                  <a:srgbClr val="C00000"/>
                </a:solidFill>
              </a:rPr>
              <a:t>Insérez le sujet ici.</a:t>
            </a:r>
          </a:p>
        </p:txBody>
      </p:sp>
      <p:sp>
        <p:nvSpPr>
          <p:cNvPr id="3" name="Text Placeholder 2"/>
          <p:cNvSpPr>
            <a:spLocks noGrp="1"/>
          </p:cNvSpPr>
          <p:nvPr>
            <p:ph type="body" idx="1"/>
          </p:nvPr>
        </p:nvSpPr>
        <p:spPr>
          <a:xfrm>
            <a:off x="583979" y="2121601"/>
            <a:ext cx="10337063" cy="4114099"/>
          </a:xfrm>
        </p:spPr>
        <p:txBody>
          <a:bodyPr>
            <a:normAutofit/>
          </a:bodyPr>
          <a:lstStyle/>
          <a:p>
            <a:pPr indent="0">
              <a:lnSpc>
                <a:spcPct val="120000"/>
              </a:lnSpc>
              <a:spcAft>
                <a:spcPts val="1200"/>
              </a:spcAft>
              <a:buNone/>
            </a:pPr>
            <a:r>
              <a:rPr lang="fr-CA" sz="3200" b="1">
                <a:solidFill>
                  <a:srgbClr val="008FBE"/>
                </a:solidFill>
              </a:rPr>
              <a:t>Vous avez dit : </a:t>
            </a:r>
            <a:r>
              <a:rPr lang="fr-CA" sz="3200" i="1">
                <a:solidFill>
                  <a:srgbClr val="008FBE"/>
                </a:solidFill>
              </a:rPr>
              <a:t>« Insérez les réponses de l’élève ici. »</a:t>
            </a:r>
            <a:br>
              <a:rPr lang="fr-CA" sz="3200">
                <a:solidFill>
                  <a:srgbClr val="9D9FA2"/>
                </a:solidFill>
              </a:rPr>
            </a:br>
            <a:endParaRPr lang="fr-CA" sz="3200">
              <a:solidFill>
                <a:srgbClr val="9D9FA2"/>
              </a:solidFill>
            </a:endParaRPr>
          </a:p>
          <a:p>
            <a:pPr indent="0">
              <a:lnSpc>
                <a:spcPct val="120000"/>
              </a:lnSpc>
              <a:spcAft>
                <a:spcPts val="1200"/>
              </a:spcAft>
              <a:buNone/>
            </a:pPr>
            <a:r>
              <a:rPr lang="fr-CA" sz="3200" b="1">
                <a:solidFill>
                  <a:schemeClr val="tx1">
                    <a:lumMod val="60000"/>
                    <a:lumOff val="40000"/>
                  </a:schemeClr>
                </a:solidFill>
              </a:rPr>
              <a:t>Nous disons : </a:t>
            </a:r>
            <a:r>
              <a:rPr lang="fr-CA" sz="3200" i="1">
                <a:solidFill>
                  <a:schemeClr val="tx1">
                    <a:lumMod val="60000"/>
                    <a:lumOff val="40000"/>
                  </a:schemeClr>
                </a:solidFill>
              </a:rPr>
              <a:t>« Insérez votre réponse à la rétroaction des élèves ici. » </a:t>
            </a:r>
            <a:br>
              <a:rPr lang="fr-CA" sz="3200" i="1">
                <a:solidFill>
                  <a:schemeClr val="tx1">
                    <a:lumMod val="60000"/>
                    <a:lumOff val="40000"/>
                  </a:schemeClr>
                </a:solidFill>
              </a:rPr>
            </a:br>
            <a:endParaRPr lang="fr-CA" sz="3200" i="1">
              <a:solidFill>
                <a:schemeClr val="tx1">
                  <a:lumMod val="60000"/>
                  <a:lumOff val="40000"/>
                </a:schemeClr>
              </a:solidFill>
            </a:endParaRPr>
          </a:p>
        </p:txBody>
      </p:sp>
    </p:spTree>
    <p:extLst>
      <p:ext uri="{BB962C8B-B14F-4D97-AF65-F5344CB8AC3E}">
        <p14:creationId xmlns:p14="http://schemas.microsoft.com/office/powerpoint/2010/main" val="38108183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143" y="274650"/>
            <a:ext cx="11109257" cy="1143000"/>
          </a:xfrm>
        </p:spPr>
        <p:txBody>
          <a:bodyPr>
            <a:normAutofit/>
          </a:bodyPr>
          <a:lstStyle/>
          <a:p>
            <a:r>
              <a:rPr lang="fr-CA"/>
              <a:t>Questions ouvertes de l’école</a:t>
            </a:r>
          </a:p>
        </p:txBody>
      </p:sp>
      <p:sp>
        <p:nvSpPr>
          <p:cNvPr id="3" name="Text Placeholder 2"/>
          <p:cNvSpPr>
            <a:spLocks noGrp="1"/>
          </p:cNvSpPr>
          <p:nvPr>
            <p:ph type="body" idx="1"/>
          </p:nvPr>
        </p:nvSpPr>
        <p:spPr>
          <a:xfrm>
            <a:off x="583979" y="2121601"/>
            <a:ext cx="7937721" cy="4114099"/>
          </a:xfrm>
        </p:spPr>
        <p:txBody>
          <a:bodyPr>
            <a:normAutofit/>
          </a:bodyPr>
          <a:lstStyle/>
          <a:p>
            <a:pPr indent="0">
              <a:lnSpc>
                <a:spcPct val="120000"/>
              </a:lnSpc>
              <a:spcAft>
                <a:spcPts val="1200"/>
              </a:spcAft>
              <a:buNone/>
            </a:pPr>
            <a:r>
              <a:rPr lang="fr-CA" sz="3200" dirty="0">
                <a:solidFill>
                  <a:srgbClr val="008FBE"/>
                </a:solidFill>
              </a:rPr>
              <a:t>Dans le sondage de cette année, </a:t>
            </a:r>
            <a:br>
              <a:rPr lang="fr-CA" sz="3200" dirty="0">
                <a:solidFill>
                  <a:srgbClr val="008FBE"/>
                </a:solidFill>
              </a:rPr>
            </a:br>
            <a:r>
              <a:rPr lang="fr-CA" sz="3200" dirty="0">
                <a:solidFill>
                  <a:srgbClr val="008FBE"/>
                </a:solidFill>
              </a:rPr>
              <a:t>nous demanderons : </a:t>
            </a:r>
          </a:p>
          <a:p>
            <a:pPr indent="0">
              <a:lnSpc>
                <a:spcPct val="120000"/>
              </a:lnSpc>
              <a:spcAft>
                <a:spcPts val="1200"/>
              </a:spcAft>
              <a:buNone/>
            </a:pPr>
            <a:endParaRPr lang="en-CA" altLang="en-US" sz="3200" b="1" dirty="0">
              <a:solidFill>
                <a:srgbClr val="008FBE"/>
              </a:solidFill>
            </a:endParaRPr>
          </a:p>
          <a:p>
            <a:pPr indent="0">
              <a:lnSpc>
                <a:spcPct val="120000"/>
              </a:lnSpc>
              <a:spcAft>
                <a:spcPts val="1200"/>
              </a:spcAft>
              <a:buNone/>
            </a:pPr>
            <a:r>
              <a:rPr lang="fr-CA" sz="2800" i="1" dirty="0">
                <a:solidFill>
                  <a:srgbClr val="C00000"/>
                </a:solidFill>
              </a:rPr>
              <a:t>Insérez le texte ici.</a:t>
            </a:r>
          </a:p>
        </p:txBody>
      </p:sp>
    </p:spTree>
    <p:extLst>
      <p:ext uri="{BB962C8B-B14F-4D97-AF65-F5344CB8AC3E}">
        <p14:creationId xmlns:p14="http://schemas.microsoft.com/office/powerpoint/2010/main" val="16088346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ctrTitle"/>
          </p:nvPr>
        </p:nvSpPr>
        <p:spPr>
          <a:xfrm>
            <a:off x="949544" y="2846133"/>
            <a:ext cx="10523588" cy="1546500"/>
          </a:xfrm>
          <a:prstGeom prst="rect">
            <a:avLst/>
          </a:prstGeom>
        </p:spPr>
        <p:txBody>
          <a:bodyPr lIns="91425" tIns="91425" rIns="91425" bIns="91425" anchor="t" anchorCtr="0">
            <a:noAutofit/>
          </a:bodyPr>
          <a:lstStyle/>
          <a:p>
            <a:r>
              <a:rPr lang="fr-CA" sz="3200" dirty="0">
                <a:solidFill>
                  <a:schemeClr val="accent6"/>
                </a:solidFill>
              </a:rPr>
              <a:t>Avez-vous des suggestions ou avez-vous besoin de conseils sur ces diapositives? Communiquez avec NotreÉCOLE par courriel : </a:t>
            </a:r>
            <a:r>
              <a:rPr lang="fr-CA" sz="3200" dirty="0">
                <a:solidFill>
                  <a:schemeClr val="accent6"/>
                </a:solidFill>
                <a:hlinkClick r:id="rId3"/>
              </a:rPr>
              <a:t>support@thelearningbar.com</a:t>
            </a:r>
            <a:r>
              <a:rPr lang="fr-CA" sz="3200" dirty="0">
                <a:solidFill>
                  <a:schemeClr val="accent6"/>
                </a:solidFill>
              </a:rPr>
              <a:t>.</a:t>
            </a:r>
            <a:br>
              <a:rPr lang="fr-CA" sz="3200" dirty="0">
                <a:solidFill>
                  <a:schemeClr val="accent6"/>
                </a:solidFill>
              </a:rPr>
            </a:br>
            <a:endParaRPr lang="fr-CA" sz="3200" dirty="0">
              <a:solidFill>
                <a:schemeClr val="accent6"/>
              </a:solidFill>
            </a:endParaRPr>
          </a:p>
        </p:txBody>
      </p:sp>
      <p:pic>
        <p:nvPicPr>
          <p:cNvPr id="3" name="Picture 2">
            <a:extLst>
              <a:ext uri="{FF2B5EF4-FFF2-40B4-BE49-F238E27FC236}">
                <a16:creationId xmlns:a16="http://schemas.microsoft.com/office/drawing/2014/main" id="{7DF5F29E-B1E6-4A04-94DE-9E9C48E799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544" y="1698171"/>
            <a:ext cx="4062111" cy="727047"/>
          </a:xfrm>
          <a:prstGeom prst="rect">
            <a:avLst/>
          </a:prstGeom>
          <a:solidFill>
            <a:schemeClr val="bg1"/>
          </a:solidFill>
        </p:spPr>
      </p:pic>
    </p:spTree>
    <p:extLst>
      <p:ext uri="{BB962C8B-B14F-4D97-AF65-F5344CB8AC3E}">
        <p14:creationId xmlns:p14="http://schemas.microsoft.com/office/powerpoint/2010/main" val="1808433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143" y="274650"/>
            <a:ext cx="11109257" cy="1143000"/>
          </a:xfrm>
        </p:spPr>
        <p:txBody>
          <a:bodyPr>
            <a:normAutofit/>
          </a:bodyPr>
          <a:lstStyle/>
          <a:p>
            <a:r>
              <a:rPr lang="fr-CA"/>
              <a:t>Aperçu du contenu des diapositives</a:t>
            </a:r>
          </a:p>
        </p:txBody>
      </p:sp>
      <p:sp>
        <p:nvSpPr>
          <p:cNvPr id="3" name="Text Placeholder 2"/>
          <p:cNvSpPr>
            <a:spLocks noGrp="1"/>
          </p:cNvSpPr>
          <p:nvPr>
            <p:ph type="body" idx="1"/>
          </p:nvPr>
        </p:nvSpPr>
        <p:spPr>
          <a:xfrm>
            <a:off x="583979" y="1724026"/>
            <a:ext cx="11275512" cy="4838700"/>
          </a:xfrm>
        </p:spPr>
        <p:txBody>
          <a:bodyPr>
            <a:normAutofit fontScale="62500" lnSpcReduction="20000"/>
          </a:bodyPr>
          <a:lstStyle/>
          <a:p>
            <a:pPr indent="0">
              <a:lnSpc>
                <a:spcPct val="130000"/>
              </a:lnSpc>
              <a:buNone/>
            </a:pPr>
            <a:r>
              <a:rPr lang="fr-CA" sz="2600" dirty="0">
                <a:solidFill>
                  <a:srgbClr val="008FBE"/>
                </a:solidFill>
              </a:rPr>
              <a:t>1.      Détails du sondage</a:t>
            </a:r>
          </a:p>
          <a:p>
            <a:pPr lvl="1">
              <a:lnSpc>
                <a:spcPct val="130000"/>
              </a:lnSpc>
            </a:pPr>
            <a:r>
              <a:rPr lang="fr-CA" dirty="0"/>
              <a:t>	Plan du sondage, dates, durée du sondage</a:t>
            </a:r>
            <a:br>
              <a:rPr lang="fr-CA" dirty="0"/>
            </a:br>
            <a:endParaRPr lang="fr-CA" dirty="0"/>
          </a:p>
          <a:p>
            <a:pPr indent="0">
              <a:lnSpc>
                <a:spcPct val="130000"/>
              </a:lnSpc>
              <a:buNone/>
              <a:tabLst>
                <a:tab pos="444500" algn="l"/>
              </a:tabLst>
            </a:pPr>
            <a:r>
              <a:rPr lang="fr-CA" sz="2600" dirty="0">
                <a:solidFill>
                  <a:srgbClr val="008FBE"/>
                </a:solidFill>
              </a:rPr>
              <a:t>2.	Introduction à NotreÉCOLE</a:t>
            </a:r>
          </a:p>
          <a:p>
            <a:pPr lvl="1">
              <a:lnSpc>
                <a:spcPct val="130000"/>
              </a:lnSpc>
            </a:pPr>
            <a:r>
              <a:rPr lang="fr-CA" dirty="0"/>
              <a:t>	Quel est le but du sondage?</a:t>
            </a:r>
            <a:br>
              <a:rPr lang="fr-CA" dirty="0"/>
            </a:br>
            <a:endParaRPr lang="fr-CA" dirty="0"/>
          </a:p>
          <a:p>
            <a:pPr indent="0">
              <a:lnSpc>
                <a:spcPct val="130000"/>
              </a:lnSpc>
              <a:buNone/>
              <a:tabLst>
                <a:tab pos="444500" algn="l"/>
              </a:tabLst>
            </a:pPr>
            <a:r>
              <a:rPr lang="fr-CA" sz="2600" dirty="0">
                <a:solidFill>
                  <a:srgbClr val="008FBE"/>
                </a:solidFill>
              </a:rPr>
              <a:t>3.	Résultats en forme de graphique</a:t>
            </a:r>
          </a:p>
          <a:p>
            <a:pPr lvl="1">
              <a:lnSpc>
                <a:spcPct val="130000"/>
              </a:lnSpc>
            </a:pPr>
            <a:r>
              <a:rPr lang="fr-CA" dirty="0"/>
              <a:t>	Que faisons-nous avec vos réponses?</a:t>
            </a:r>
          </a:p>
          <a:p>
            <a:pPr lvl="1">
              <a:lnSpc>
                <a:spcPct val="130000"/>
              </a:lnSpc>
            </a:pPr>
            <a:r>
              <a:rPr lang="fr-CA" dirty="0"/>
              <a:t>	Exemple de résultats </a:t>
            </a:r>
            <a:r>
              <a:rPr lang="fr-CA" i="1" dirty="0"/>
              <a:t>(avec diapositives d’analyse approfondie optionnelles)</a:t>
            </a:r>
          </a:p>
          <a:p>
            <a:pPr indent="0">
              <a:lnSpc>
                <a:spcPct val="130000"/>
              </a:lnSpc>
              <a:buNone/>
            </a:pPr>
            <a:endParaRPr lang="en-CA" sz="2600" dirty="0">
              <a:solidFill>
                <a:srgbClr val="008FBE"/>
              </a:solidFill>
            </a:endParaRPr>
          </a:p>
          <a:p>
            <a:pPr indent="0">
              <a:lnSpc>
                <a:spcPct val="130000"/>
              </a:lnSpc>
              <a:buNone/>
              <a:tabLst>
                <a:tab pos="444500" algn="l"/>
              </a:tabLst>
            </a:pPr>
            <a:r>
              <a:rPr lang="fr-CA" sz="2600" dirty="0">
                <a:solidFill>
                  <a:srgbClr val="008FBE"/>
                </a:solidFill>
              </a:rPr>
              <a:t>4.	Réponses aux questions ouvertes </a:t>
            </a:r>
          </a:p>
          <a:p>
            <a:pPr lvl="1">
              <a:lnSpc>
                <a:spcPct val="130000"/>
              </a:lnSpc>
            </a:pPr>
            <a:r>
              <a:rPr lang="fr-CA" dirty="0"/>
              <a:t>	1 Diapositive « Nos questions »</a:t>
            </a:r>
          </a:p>
          <a:p>
            <a:pPr lvl="1">
              <a:lnSpc>
                <a:spcPct val="130000"/>
              </a:lnSpc>
            </a:pPr>
            <a:r>
              <a:rPr lang="fr-CA" dirty="0"/>
              <a:t>	1 Diapositive « Vos réponses »</a:t>
            </a:r>
            <a:br>
              <a:rPr lang="fr-CA" i="1" dirty="0"/>
            </a:br>
            <a:endParaRPr lang="fr-CA" i="1" dirty="0"/>
          </a:p>
          <a:p>
            <a:pPr indent="0">
              <a:lnSpc>
                <a:spcPct val="130000"/>
              </a:lnSpc>
              <a:buNone/>
              <a:tabLst>
                <a:tab pos="444500" algn="l"/>
              </a:tabLst>
            </a:pPr>
            <a:r>
              <a:rPr lang="fr-CA" sz="2600" dirty="0">
                <a:solidFill>
                  <a:srgbClr val="008FBE"/>
                </a:solidFill>
              </a:rPr>
              <a:t>5.	Prochaines questions ouvertes</a:t>
            </a:r>
          </a:p>
          <a:p>
            <a:pPr lvl="1">
              <a:lnSpc>
                <a:spcPct val="130000"/>
              </a:lnSpc>
            </a:pPr>
            <a:r>
              <a:rPr lang="fr-CA" dirty="0"/>
              <a:t>	Donnez le temps à vos élèves de réfléchir à votre ou vos questions avant le sondage, ce qui donnera des réponses plus réfléchies</a:t>
            </a:r>
          </a:p>
          <a:p>
            <a:pPr indent="0">
              <a:buNone/>
            </a:pPr>
            <a:endParaRPr lang="en-CA" dirty="0">
              <a:solidFill>
                <a:schemeClr val="accent6"/>
              </a:solidFill>
            </a:endParaRPr>
          </a:p>
        </p:txBody>
      </p:sp>
    </p:spTree>
    <p:extLst>
      <p:ext uri="{BB962C8B-B14F-4D97-AF65-F5344CB8AC3E}">
        <p14:creationId xmlns:p14="http://schemas.microsoft.com/office/powerpoint/2010/main" val="241998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ctrTitle"/>
          </p:nvPr>
        </p:nvSpPr>
        <p:spPr>
          <a:xfrm>
            <a:off x="949544" y="2846133"/>
            <a:ext cx="8713440" cy="1546500"/>
          </a:xfrm>
          <a:prstGeom prst="rect">
            <a:avLst/>
          </a:prstGeom>
        </p:spPr>
        <p:txBody>
          <a:bodyPr lIns="91425" tIns="91425" rIns="91425" bIns="91425" anchor="t" anchorCtr="0">
            <a:noAutofit/>
          </a:bodyPr>
          <a:lstStyle/>
          <a:p>
            <a:r>
              <a:rPr lang="fr-CA"/>
              <a:t>École échantillon</a:t>
            </a:r>
            <a:br>
              <a:rPr lang="fr-CA"/>
            </a:br>
            <a:r>
              <a:rPr lang="fr-CA" sz="4000">
                <a:solidFill>
                  <a:schemeClr val="tx1">
                    <a:lumMod val="60000"/>
                    <a:lumOff val="40000"/>
                  </a:schemeClr>
                </a:solidFill>
              </a:rPr>
              <a:t>École Jolivent</a:t>
            </a:r>
            <a:br>
              <a:rPr lang="fr-CA" sz="2400"/>
            </a:br>
            <a:endParaRPr lang="fr-CA" sz="240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9544" y="1669774"/>
            <a:ext cx="3892011" cy="696601"/>
          </a:xfrm>
          <a:prstGeom prst="rect">
            <a:avLst/>
          </a:prstGeom>
          <a:solidFill>
            <a:schemeClr val="bg1"/>
          </a:solidFill>
        </p:spPr>
      </p:pic>
    </p:spTree>
    <p:extLst>
      <p:ext uri="{BB962C8B-B14F-4D97-AF65-F5344CB8AC3E}">
        <p14:creationId xmlns:p14="http://schemas.microsoft.com/office/powerpoint/2010/main" val="1475695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143" y="274650"/>
            <a:ext cx="11109257" cy="1143000"/>
          </a:xfrm>
        </p:spPr>
        <p:txBody>
          <a:bodyPr>
            <a:normAutofit fontScale="90000"/>
          </a:bodyPr>
          <a:lstStyle/>
          <a:p>
            <a:r>
              <a:rPr lang="fr-CA"/>
              <a:t>Le sondage de l’élève NotreÉCOLE</a:t>
            </a:r>
            <a:br>
              <a:rPr lang="fr-CA"/>
            </a:br>
            <a:r>
              <a:rPr lang="fr-CA" sz="3600">
                <a:solidFill>
                  <a:srgbClr val="9D9FA2"/>
                </a:solidFill>
              </a:rPr>
              <a:t>École Jolivent</a:t>
            </a:r>
          </a:p>
        </p:txBody>
      </p:sp>
      <p:sp>
        <p:nvSpPr>
          <p:cNvPr id="3" name="Text Placeholder 2"/>
          <p:cNvSpPr>
            <a:spLocks noGrp="1"/>
          </p:cNvSpPr>
          <p:nvPr>
            <p:ph type="body" idx="1"/>
          </p:nvPr>
        </p:nvSpPr>
        <p:spPr>
          <a:xfrm>
            <a:off x="574454" y="2007301"/>
            <a:ext cx="11275512" cy="4736399"/>
          </a:xfrm>
        </p:spPr>
        <p:txBody>
          <a:bodyPr>
            <a:normAutofit fontScale="70000" lnSpcReduction="20000"/>
          </a:bodyPr>
          <a:lstStyle/>
          <a:p>
            <a:pPr marL="514350" indent="-514350">
              <a:lnSpc>
                <a:spcPct val="130000"/>
              </a:lnSpc>
              <a:buFont typeface="+mj-lt"/>
              <a:buAutoNum type="arabicPeriod"/>
            </a:pPr>
            <a:r>
              <a:rPr lang="fr-CA" sz="2900">
                <a:solidFill>
                  <a:srgbClr val="008FBE"/>
                </a:solidFill>
              </a:rPr>
              <a:t>Plan du sondage</a:t>
            </a:r>
            <a:br>
              <a:rPr lang="fr-CA" sz="2600">
                <a:solidFill>
                  <a:srgbClr val="626262"/>
                </a:solidFill>
              </a:rPr>
            </a:br>
            <a:r>
              <a:rPr lang="fr-CA" sz="2600">
                <a:solidFill>
                  <a:srgbClr val="626262"/>
                </a:solidFill>
              </a:rPr>
              <a:t>Les sondages seront faits dans chaque cours de langue. Nous utiliserons les labos et les chariots mobiles. Les noms d’utilisateur seront remis à chaque professeur dans une enveloppe. (Les élèves peuvent choisir un nom d’utilisateur de l’enveloppe. Les élèves verront ainsi que leur participation au sondage est anonyme.) Les élèves qui sont absents peuvent répondre au sondage à un moment alternatif désigné. </a:t>
            </a:r>
          </a:p>
          <a:p>
            <a:pPr marL="514350" indent="-514350">
              <a:lnSpc>
                <a:spcPct val="130000"/>
              </a:lnSpc>
              <a:buFont typeface="+mj-lt"/>
              <a:buAutoNum type="arabicPeriod"/>
            </a:pPr>
            <a:endParaRPr lang="en-CA" sz="2600" dirty="0">
              <a:solidFill>
                <a:srgbClr val="008FBE"/>
              </a:solidFill>
            </a:endParaRPr>
          </a:p>
          <a:p>
            <a:pPr marL="514350" indent="-514350">
              <a:lnSpc>
                <a:spcPct val="130000"/>
              </a:lnSpc>
              <a:buFont typeface="+mj-lt"/>
              <a:buAutoNum type="arabicPeriod"/>
            </a:pPr>
            <a:r>
              <a:rPr lang="fr-CA" sz="2600">
                <a:solidFill>
                  <a:srgbClr val="008FBE"/>
                </a:solidFill>
              </a:rPr>
              <a:t>Quand</a:t>
            </a:r>
            <a:br>
              <a:rPr lang="fr-CA" sz="2600">
                <a:solidFill>
                  <a:srgbClr val="008FBE"/>
                </a:solidFill>
              </a:rPr>
            </a:br>
            <a:r>
              <a:rPr lang="fr-CA" sz="2600">
                <a:solidFill>
                  <a:srgbClr val="626262"/>
                </a:solidFill>
              </a:rPr>
              <a:t>Du lundi 20 mars au jeudi 23 mars</a:t>
            </a:r>
          </a:p>
          <a:p>
            <a:pPr marL="514350" indent="-514350">
              <a:lnSpc>
                <a:spcPct val="130000"/>
              </a:lnSpc>
              <a:buFont typeface="+mj-lt"/>
              <a:buAutoNum type="arabicPeriod"/>
            </a:pPr>
            <a:endParaRPr lang="en-CA" sz="2600" dirty="0">
              <a:solidFill>
                <a:srgbClr val="008FBE"/>
              </a:solidFill>
            </a:endParaRPr>
          </a:p>
          <a:p>
            <a:pPr marL="514350" indent="-514350">
              <a:lnSpc>
                <a:spcPct val="130000"/>
              </a:lnSpc>
              <a:buFont typeface="+mj-lt"/>
              <a:buAutoNum type="arabicPeriod"/>
            </a:pPr>
            <a:r>
              <a:rPr lang="fr-CA" sz="2600">
                <a:solidFill>
                  <a:srgbClr val="008FBE"/>
                </a:solidFill>
              </a:rPr>
              <a:t>Durée du sondage</a:t>
            </a:r>
            <a:br>
              <a:rPr lang="fr-CA" sz="2600">
                <a:solidFill>
                  <a:srgbClr val="008FBE"/>
                </a:solidFill>
              </a:rPr>
            </a:br>
            <a:r>
              <a:rPr lang="fr-CA" sz="2600">
                <a:solidFill>
                  <a:srgbClr val="626262"/>
                </a:solidFill>
              </a:rPr>
              <a:t>Une période (40 minutes)</a:t>
            </a:r>
            <a:br>
              <a:rPr lang="fr-CA" sz="2600">
                <a:solidFill>
                  <a:srgbClr val="008FBE"/>
                </a:solidFill>
              </a:rPr>
            </a:br>
            <a:endParaRPr lang="fr-CA" sz="2600">
              <a:solidFill>
                <a:srgbClr val="008FBE"/>
              </a:solidFill>
            </a:endParaRPr>
          </a:p>
          <a:p>
            <a:pPr marL="514350" indent="-514350">
              <a:lnSpc>
                <a:spcPct val="130000"/>
              </a:lnSpc>
              <a:buFont typeface="+mj-lt"/>
              <a:buAutoNum type="arabicPeriod"/>
            </a:pPr>
            <a:r>
              <a:rPr lang="fr-CA" sz="2900">
                <a:solidFill>
                  <a:srgbClr val="008FBE"/>
                </a:solidFill>
              </a:rPr>
              <a:t>Pourquoi faisons-nous un sondage?</a:t>
            </a:r>
            <a:br>
              <a:rPr lang="fr-CA" sz="2600">
                <a:solidFill>
                  <a:srgbClr val="008FBE"/>
                </a:solidFill>
              </a:rPr>
            </a:br>
            <a:r>
              <a:rPr lang="fr-CA" sz="2600">
                <a:solidFill>
                  <a:srgbClr val="626262"/>
                </a:solidFill>
              </a:rPr>
              <a:t>But d’amélioration de l’école, initiative provinciale, voix de l’élève – clubs, activités, etc.</a:t>
            </a:r>
          </a:p>
        </p:txBody>
      </p:sp>
    </p:spTree>
    <p:extLst>
      <p:ext uri="{BB962C8B-B14F-4D97-AF65-F5344CB8AC3E}">
        <p14:creationId xmlns:p14="http://schemas.microsoft.com/office/powerpoint/2010/main" val="3722677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143" y="274650"/>
            <a:ext cx="11109257" cy="1143000"/>
          </a:xfrm>
        </p:spPr>
        <p:txBody>
          <a:bodyPr>
            <a:normAutofit/>
          </a:bodyPr>
          <a:lstStyle/>
          <a:p>
            <a:r>
              <a:rPr lang="fr-CA"/>
              <a:t>À quoi sert le sondage?</a:t>
            </a:r>
          </a:p>
        </p:txBody>
      </p:sp>
      <p:sp>
        <p:nvSpPr>
          <p:cNvPr id="3" name="Text Placeholder 2"/>
          <p:cNvSpPr>
            <a:spLocks noGrp="1"/>
          </p:cNvSpPr>
          <p:nvPr>
            <p:ph type="body" idx="1"/>
          </p:nvPr>
        </p:nvSpPr>
        <p:spPr>
          <a:xfrm>
            <a:off x="583980" y="2121601"/>
            <a:ext cx="7485964" cy="4253799"/>
          </a:xfrm>
        </p:spPr>
        <p:txBody>
          <a:bodyPr>
            <a:normAutofit/>
          </a:bodyPr>
          <a:lstStyle/>
          <a:p>
            <a:pPr indent="0">
              <a:spcAft>
                <a:spcPts val="1200"/>
              </a:spcAft>
              <a:buNone/>
            </a:pPr>
            <a:r>
              <a:rPr lang="fr-CA" sz="2800" dirty="0">
                <a:solidFill>
                  <a:srgbClr val="4D4D4D"/>
                </a:solidFill>
              </a:rPr>
              <a:t>Ce n’est </a:t>
            </a:r>
            <a:r>
              <a:rPr lang="fr-CA" sz="2800" b="1" i="1" dirty="0">
                <a:solidFill>
                  <a:srgbClr val="0792C0"/>
                </a:solidFill>
              </a:rPr>
              <a:t>pas</a:t>
            </a:r>
            <a:r>
              <a:rPr lang="fr-CA" sz="2800" dirty="0">
                <a:solidFill>
                  <a:srgbClr val="4D4D4D"/>
                </a:solidFill>
              </a:rPr>
              <a:t> un test.</a:t>
            </a:r>
          </a:p>
          <a:p>
            <a:pPr indent="0">
              <a:spcAft>
                <a:spcPts val="1200"/>
              </a:spcAft>
              <a:buNone/>
            </a:pPr>
            <a:endParaRPr lang="en-US" altLang="en-US" sz="2800" dirty="0">
              <a:solidFill>
                <a:srgbClr val="4D4D4D"/>
              </a:solidFill>
            </a:endParaRPr>
          </a:p>
          <a:p>
            <a:pPr indent="0">
              <a:spcAft>
                <a:spcPts val="1200"/>
              </a:spcAft>
              <a:buNone/>
            </a:pPr>
            <a:r>
              <a:rPr lang="fr-CA" sz="2800" dirty="0">
                <a:solidFill>
                  <a:srgbClr val="4D4D4D"/>
                </a:solidFill>
              </a:rPr>
              <a:t>Vos réponses aux questions aident les enseignants et votre directeur à en connaître davantage sur votre vie à l’école. </a:t>
            </a:r>
          </a:p>
          <a:p>
            <a:pPr marL="266700" indent="-266700">
              <a:spcAft>
                <a:spcPts val="1200"/>
              </a:spcAft>
            </a:pPr>
            <a:endParaRPr lang="en-US" altLang="en-US" sz="2800" dirty="0">
              <a:solidFill>
                <a:srgbClr val="4D4D4D"/>
              </a:solidFill>
            </a:endParaRPr>
          </a:p>
          <a:p>
            <a:pPr indent="0">
              <a:spcAft>
                <a:spcPts val="1200"/>
              </a:spcAft>
              <a:buNone/>
            </a:pPr>
            <a:r>
              <a:rPr lang="fr-CA" sz="2800" dirty="0">
                <a:solidFill>
                  <a:srgbClr val="4D4D4D"/>
                </a:solidFill>
              </a:rPr>
              <a:t>Vos réponses peuvent apporter des changements à l’école.</a:t>
            </a:r>
          </a:p>
          <a:p>
            <a:pPr indent="0">
              <a:buNone/>
            </a:pPr>
            <a:endParaRPr lang="en-CA" dirty="0">
              <a:solidFill>
                <a:schemeClr val="accent6"/>
              </a:solidFill>
            </a:endParaRPr>
          </a:p>
        </p:txBody>
      </p:sp>
      <p:pic>
        <p:nvPicPr>
          <p:cNvPr id="5" name="Picture 4">
            <a:extLst>
              <a:ext uri="{FF2B5EF4-FFF2-40B4-BE49-F238E27FC236}">
                <a16:creationId xmlns:a16="http://schemas.microsoft.com/office/drawing/2014/main" id="{BE19225A-B2B4-4604-9448-13548D022B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8008" y="497620"/>
            <a:ext cx="4102101" cy="6141086"/>
          </a:xfrm>
          <a:prstGeom prst="rect">
            <a:avLst/>
          </a:prstGeom>
        </p:spPr>
      </p:pic>
    </p:spTree>
    <p:extLst>
      <p:ext uri="{BB962C8B-B14F-4D97-AF65-F5344CB8AC3E}">
        <p14:creationId xmlns:p14="http://schemas.microsoft.com/office/powerpoint/2010/main" val="4258942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FEC1EA-6694-4739-80D6-5CE4DA73B4ED}"/>
              </a:ext>
            </a:extLst>
          </p:cNvPr>
          <p:cNvPicPr>
            <a:picLocks noChangeAspect="1"/>
          </p:cNvPicPr>
          <p:nvPr/>
        </p:nvPicPr>
        <p:blipFill>
          <a:blip r:embed="rId3"/>
          <a:stretch>
            <a:fillRect/>
          </a:stretch>
        </p:blipFill>
        <p:spPr>
          <a:xfrm>
            <a:off x="6981825" y="1896828"/>
            <a:ext cx="5210175" cy="4856398"/>
          </a:xfrm>
          <a:prstGeom prst="rect">
            <a:avLst/>
          </a:prstGeom>
        </p:spPr>
      </p:pic>
      <p:sp>
        <p:nvSpPr>
          <p:cNvPr id="2" name="Title 1"/>
          <p:cNvSpPr>
            <a:spLocks noGrp="1"/>
          </p:cNvSpPr>
          <p:nvPr>
            <p:ph type="title"/>
          </p:nvPr>
        </p:nvSpPr>
        <p:spPr>
          <a:xfrm>
            <a:off x="473143" y="274650"/>
            <a:ext cx="11109257" cy="1143000"/>
          </a:xfrm>
        </p:spPr>
        <p:txBody>
          <a:bodyPr>
            <a:normAutofit/>
          </a:bodyPr>
          <a:lstStyle/>
          <a:p>
            <a:r>
              <a:rPr lang="fr-CA"/>
              <a:t>Qui voit mes réponses?</a:t>
            </a:r>
          </a:p>
        </p:txBody>
      </p:sp>
      <p:sp>
        <p:nvSpPr>
          <p:cNvPr id="3" name="Text Placeholder 2"/>
          <p:cNvSpPr>
            <a:spLocks noGrp="1"/>
          </p:cNvSpPr>
          <p:nvPr>
            <p:ph type="body" idx="1"/>
          </p:nvPr>
        </p:nvSpPr>
        <p:spPr>
          <a:xfrm>
            <a:off x="583979" y="2121601"/>
            <a:ext cx="9487121" cy="4253799"/>
          </a:xfrm>
        </p:spPr>
        <p:txBody>
          <a:bodyPr>
            <a:normAutofit/>
          </a:bodyPr>
          <a:lstStyle/>
          <a:p>
            <a:pPr indent="0">
              <a:buNone/>
            </a:pPr>
            <a:r>
              <a:rPr lang="fr-CA" dirty="0">
                <a:solidFill>
                  <a:schemeClr val="accent6"/>
                </a:solidFill>
              </a:rPr>
              <a:t>Le personnel de l’école voit les réponses de tout le monde, </a:t>
            </a:r>
            <a:r>
              <a:rPr lang="fr-CA" sz="3200" b="1" dirty="0">
                <a:solidFill>
                  <a:srgbClr val="4D4D4D"/>
                </a:solidFill>
              </a:rPr>
              <a:t> </a:t>
            </a:r>
            <a:br>
              <a:rPr lang="fr-CA" sz="3200" b="1" dirty="0">
                <a:solidFill>
                  <a:srgbClr val="4D4D4D"/>
                </a:solidFill>
              </a:rPr>
            </a:br>
            <a:r>
              <a:rPr lang="fr-CA" sz="3200" b="1" dirty="0">
                <a:solidFill>
                  <a:srgbClr val="4D4D4D"/>
                </a:solidFill>
              </a:rPr>
              <a:t>	</a:t>
            </a:r>
            <a:r>
              <a:rPr lang="fr-CA" sz="3200" b="1" i="1" dirty="0">
                <a:solidFill>
                  <a:srgbClr val="008FBE"/>
                </a:solidFill>
              </a:rPr>
              <a:t>mais personne</a:t>
            </a:r>
            <a:r>
              <a:rPr lang="fr-CA" sz="3200" dirty="0">
                <a:solidFill>
                  <a:srgbClr val="4D4D4D"/>
                </a:solidFill>
              </a:rPr>
              <a:t> </a:t>
            </a:r>
            <a:r>
              <a:rPr lang="fr-CA" dirty="0">
                <a:solidFill>
                  <a:srgbClr val="4D4D4D"/>
                </a:solidFill>
              </a:rPr>
              <a:t>ne sait quelles réponses sont les vôtres.  </a:t>
            </a:r>
          </a:p>
          <a:p>
            <a:pPr indent="0">
              <a:buNone/>
            </a:pPr>
            <a:endParaRPr lang="en-CA" dirty="0">
              <a:solidFill>
                <a:schemeClr val="accent6"/>
              </a:solidFill>
            </a:endParaRPr>
          </a:p>
          <a:p>
            <a:pPr indent="0">
              <a:buNone/>
            </a:pPr>
            <a:r>
              <a:rPr lang="fr-CA" dirty="0">
                <a:solidFill>
                  <a:schemeClr val="accent6"/>
                </a:solidFill>
              </a:rPr>
              <a:t>Le sondage est </a:t>
            </a:r>
            <a:r>
              <a:rPr lang="fr-CA" sz="3200" b="1" i="1" dirty="0">
                <a:solidFill>
                  <a:srgbClr val="008FBE"/>
                </a:solidFill>
              </a:rPr>
              <a:t>anonyme.</a:t>
            </a:r>
            <a:br>
              <a:rPr lang="fr-CA" sz="1600" b="1" i="1" dirty="0">
                <a:solidFill>
                  <a:srgbClr val="57A445"/>
                </a:solidFill>
              </a:rPr>
            </a:br>
            <a:endParaRPr lang="fr-CA" sz="1600" b="1" i="1" dirty="0">
              <a:solidFill>
                <a:srgbClr val="57A445"/>
              </a:solidFill>
            </a:endParaRPr>
          </a:p>
        </p:txBody>
      </p:sp>
    </p:spTree>
    <p:extLst>
      <p:ext uri="{BB962C8B-B14F-4D97-AF65-F5344CB8AC3E}">
        <p14:creationId xmlns:p14="http://schemas.microsoft.com/office/powerpoint/2010/main" val="1424996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8D3E11F-7D6E-4DB3-9EAE-7C9F1EEA9F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7764" y="3262964"/>
            <a:ext cx="5104236" cy="3490076"/>
          </a:xfrm>
          <a:prstGeom prst="rect">
            <a:avLst/>
          </a:prstGeom>
          <a:noFill/>
        </p:spPr>
      </p:pic>
      <p:sp>
        <p:nvSpPr>
          <p:cNvPr id="2" name="Title 1"/>
          <p:cNvSpPr>
            <a:spLocks noGrp="1"/>
          </p:cNvSpPr>
          <p:nvPr>
            <p:ph type="title"/>
          </p:nvPr>
        </p:nvSpPr>
        <p:spPr>
          <a:xfrm>
            <a:off x="473143" y="322275"/>
            <a:ext cx="11109257" cy="1143000"/>
          </a:xfrm>
        </p:spPr>
        <p:txBody>
          <a:bodyPr>
            <a:normAutofit fontScale="90000"/>
          </a:bodyPr>
          <a:lstStyle/>
          <a:p>
            <a:r>
              <a:rPr lang="fr-CA" dirty="0"/>
              <a:t>Que faisons-nous avec vos réponses?</a:t>
            </a:r>
            <a:br>
              <a:rPr lang="fr-CA" dirty="0"/>
            </a:br>
            <a:r>
              <a:rPr lang="fr-CA" sz="3600" i="1" dirty="0">
                <a:solidFill>
                  <a:srgbClr val="9D9FA2"/>
                </a:solidFill>
              </a:rPr>
              <a:t>Faisons de notre école un milieu amélioré</a:t>
            </a:r>
          </a:p>
        </p:txBody>
      </p:sp>
      <p:sp>
        <p:nvSpPr>
          <p:cNvPr id="3" name="Text Placeholder 2"/>
          <p:cNvSpPr>
            <a:spLocks noGrp="1"/>
          </p:cNvSpPr>
          <p:nvPr>
            <p:ph type="body" idx="1"/>
          </p:nvPr>
        </p:nvSpPr>
        <p:spPr>
          <a:xfrm>
            <a:off x="584268" y="1784350"/>
            <a:ext cx="6489392" cy="3282950"/>
          </a:xfrm>
        </p:spPr>
        <p:txBody>
          <a:bodyPr>
            <a:normAutofit fontScale="70000" lnSpcReduction="20000"/>
          </a:bodyPr>
          <a:lstStyle/>
          <a:p>
            <a:pPr indent="0">
              <a:lnSpc>
                <a:spcPct val="130000"/>
              </a:lnSpc>
              <a:spcAft>
                <a:spcPts val="1200"/>
              </a:spcAft>
              <a:buNone/>
            </a:pPr>
            <a:r>
              <a:rPr lang="fr-CA" sz="3300" dirty="0">
                <a:solidFill>
                  <a:srgbClr val="626262"/>
                </a:solidFill>
              </a:rPr>
              <a:t>Nous utiliserons une série de questions, </a:t>
            </a:r>
            <a:br>
              <a:rPr lang="fr-CA" sz="3300" dirty="0">
                <a:solidFill>
                  <a:srgbClr val="626262"/>
                </a:solidFill>
              </a:rPr>
            </a:br>
            <a:r>
              <a:rPr lang="fr-CA" sz="3300" dirty="0">
                <a:solidFill>
                  <a:srgbClr val="008FBE"/>
                </a:solidFill>
              </a:rPr>
              <a:t>« le sentiment d’appartenance »</a:t>
            </a:r>
            <a:r>
              <a:rPr lang="fr-CA" sz="3300" dirty="0">
                <a:solidFill>
                  <a:srgbClr val="626262"/>
                </a:solidFill>
              </a:rPr>
              <a:t>,</a:t>
            </a:r>
            <a:r>
              <a:rPr lang="fr-CA" sz="3300" dirty="0">
                <a:solidFill>
                  <a:srgbClr val="008FBE"/>
                </a:solidFill>
              </a:rPr>
              <a:t> </a:t>
            </a:r>
            <a:r>
              <a:rPr lang="fr-CA" sz="3300" dirty="0">
                <a:solidFill>
                  <a:srgbClr val="626262"/>
                </a:solidFill>
              </a:rPr>
              <a:t>pour vous montrer comment nous utilisons votre information.</a:t>
            </a:r>
          </a:p>
          <a:p>
            <a:pPr indent="0">
              <a:lnSpc>
                <a:spcPct val="130000"/>
              </a:lnSpc>
              <a:spcAft>
                <a:spcPts val="600"/>
              </a:spcAft>
              <a:buNone/>
            </a:pPr>
            <a:endParaRPr lang="en-CA" altLang="en-US" sz="2800" b="1" i="1" dirty="0">
              <a:solidFill>
                <a:srgbClr val="626262"/>
              </a:solidFill>
            </a:endParaRPr>
          </a:p>
          <a:p>
            <a:pPr marL="457200" indent="-457200">
              <a:lnSpc>
                <a:spcPct val="130000"/>
              </a:lnSpc>
            </a:pPr>
            <a:r>
              <a:rPr lang="fr-CA" sz="2800" i="1" dirty="0">
                <a:solidFill>
                  <a:srgbClr val="626262"/>
                </a:solidFill>
              </a:rPr>
              <a:t>Je me fais des amis(es) facilement à l'école. </a:t>
            </a:r>
          </a:p>
          <a:p>
            <a:pPr marL="457200" indent="-457200">
              <a:lnSpc>
                <a:spcPct val="130000"/>
              </a:lnSpc>
            </a:pPr>
            <a:r>
              <a:rPr lang="fr-CA" sz="2800" i="1" dirty="0">
                <a:solidFill>
                  <a:srgbClr val="626262"/>
                </a:solidFill>
              </a:rPr>
              <a:t>Je sens qu'on m'accepte comme je suis.</a:t>
            </a:r>
          </a:p>
          <a:p>
            <a:pPr marL="457200" indent="-457200">
              <a:lnSpc>
                <a:spcPct val="130000"/>
              </a:lnSpc>
            </a:pPr>
            <a:r>
              <a:rPr lang="fr-CA" sz="2800" i="1" dirty="0">
                <a:solidFill>
                  <a:srgbClr val="626262"/>
                </a:solidFill>
              </a:rPr>
              <a:t>Je sens que j'ai ma place à l'école. </a:t>
            </a:r>
          </a:p>
          <a:p>
            <a:pPr marL="457200" indent="-457200">
              <a:lnSpc>
                <a:spcPct val="130000"/>
              </a:lnSpc>
            </a:pPr>
            <a:r>
              <a:rPr lang="fr-CA" sz="2800" i="1" dirty="0">
                <a:solidFill>
                  <a:srgbClr val="626262"/>
                </a:solidFill>
              </a:rPr>
              <a:t>Je sens que les autres élèves de mon âge m'acceptent.</a:t>
            </a:r>
          </a:p>
          <a:p>
            <a:pPr indent="0">
              <a:lnSpc>
                <a:spcPct val="130000"/>
              </a:lnSpc>
              <a:spcAft>
                <a:spcPts val="1200"/>
              </a:spcAft>
              <a:buNone/>
            </a:pPr>
            <a:endParaRPr lang="en-CA" altLang="en-US" sz="2800" b="1" i="1" dirty="0">
              <a:solidFill>
                <a:srgbClr val="57A445"/>
              </a:solidFill>
            </a:endParaRPr>
          </a:p>
          <a:p>
            <a:pPr indent="0">
              <a:buNone/>
            </a:pPr>
            <a:endParaRPr lang="en-CA" dirty="0">
              <a:solidFill>
                <a:schemeClr val="accent6"/>
              </a:solidFill>
            </a:endParaRPr>
          </a:p>
        </p:txBody>
      </p:sp>
      <p:sp>
        <p:nvSpPr>
          <p:cNvPr id="5" name="Text Placeholder 2">
            <a:extLst>
              <a:ext uri="{FF2B5EF4-FFF2-40B4-BE49-F238E27FC236}">
                <a16:creationId xmlns:a16="http://schemas.microsoft.com/office/drawing/2014/main" id="{003E8847-A606-43F7-ACD2-3C6B31246E76}"/>
              </a:ext>
            </a:extLst>
          </p:cNvPr>
          <p:cNvSpPr txBox="1">
            <a:spLocks/>
          </p:cNvSpPr>
          <p:nvPr/>
        </p:nvSpPr>
        <p:spPr>
          <a:xfrm>
            <a:off x="3475303" y="5067300"/>
            <a:ext cx="4525697" cy="1589488"/>
          </a:xfrm>
          <a:prstGeom prst="rect">
            <a:avLst/>
          </a:prstGeom>
        </p:spPr>
        <p:txBody>
          <a:bodyPr vert="horz" lIns="91425" tIns="91425" rIns="91425" bIns="91425" rtlCol="0" anchor="ctr" anchorCtr="0">
            <a:normAutofit fontScale="70000" lnSpcReduction="20000"/>
          </a:bodyPr>
          <a:lstStyle>
            <a:lvl1pPr marL="0" lvl="0" indent="-228600" algn="l" defTabSz="914400" rtl="0" eaLnBrk="1" latinLnBrk="0" hangingPunct="1">
              <a:lnSpc>
                <a:spcPct val="90000"/>
              </a:lnSpc>
              <a:spcBef>
                <a:spcPts val="0"/>
              </a:spcBef>
              <a:buFont typeface="Arial" panose="020B0604020202020204" pitchFamily="34" charset="0"/>
              <a:buChar char="•"/>
              <a:defRPr sz="2400" kern="1200">
                <a:solidFill>
                  <a:schemeClr val="tx1">
                    <a:lumMod val="50000"/>
                    <a:lumOff val="50000"/>
                  </a:schemeClr>
                </a:solidFill>
                <a:latin typeface="+mj-lt"/>
                <a:ea typeface="+mn-ea"/>
                <a:cs typeface="+mn-cs"/>
              </a:defRPr>
            </a:lvl1pPr>
            <a:lvl2pPr marL="457200" lvl="1" indent="0" algn="l" defTabSz="914400" rtl="0" eaLnBrk="1" latinLnBrk="0" hangingPunct="1">
              <a:lnSpc>
                <a:spcPct val="90000"/>
              </a:lnSpc>
              <a:spcBef>
                <a:spcPts val="0"/>
              </a:spcBef>
              <a:buFont typeface="Arial" panose="020B0604020202020204" pitchFamily="34" charset="0"/>
              <a:buNone/>
              <a:defRPr sz="2400" kern="1200">
                <a:solidFill>
                  <a:schemeClr val="accent6"/>
                </a:solidFill>
                <a:latin typeface="+mj-lt"/>
                <a:ea typeface="+mn-ea"/>
                <a:cs typeface="+mn-cs"/>
              </a:defRPr>
            </a:lvl2pPr>
            <a:lvl3pPr marL="914400" lvl="2" indent="0" algn="l" defTabSz="914400" rtl="0" eaLnBrk="1" latinLnBrk="0" hangingPunct="1">
              <a:lnSpc>
                <a:spcPct val="90000"/>
              </a:lnSpc>
              <a:spcBef>
                <a:spcPts val="0"/>
              </a:spcBef>
              <a:buFont typeface="Arial" panose="020B0604020202020204" pitchFamily="34" charset="0"/>
              <a:buNone/>
              <a:defRPr sz="2000" kern="1200">
                <a:solidFill>
                  <a:schemeClr val="accent6"/>
                </a:solidFill>
                <a:latin typeface="+mj-lt"/>
                <a:ea typeface="+mn-ea"/>
                <a:cs typeface="+mn-cs"/>
              </a:defRPr>
            </a:lvl3pPr>
            <a:lvl4pPr marL="1371600" lvl="3" indent="0" algn="l" defTabSz="914400" rtl="0" eaLnBrk="1" latinLnBrk="0" hangingPunct="1">
              <a:lnSpc>
                <a:spcPct val="90000"/>
              </a:lnSpc>
              <a:spcBef>
                <a:spcPts val="0"/>
              </a:spcBef>
              <a:buFont typeface="Arial" panose="020B0604020202020204" pitchFamily="34" charset="0"/>
              <a:buNone/>
              <a:defRPr sz="1800" kern="1200">
                <a:solidFill>
                  <a:schemeClr val="accent6"/>
                </a:solidFill>
                <a:latin typeface="+mj-lt"/>
                <a:ea typeface="+mn-ea"/>
                <a:cs typeface="+mn-cs"/>
              </a:defRPr>
            </a:lvl4pPr>
            <a:lvl5pPr marL="1828800" lvl="4" indent="0" algn="l" defTabSz="914400" rtl="0" eaLnBrk="1" latinLnBrk="0" hangingPunct="1">
              <a:lnSpc>
                <a:spcPct val="90000"/>
              </a:lnSpc>
              <a:spcBef>
                <a:spcPts val="0"/>
              </a:spcBef>
              <a:buFont typeface="Arial" panose="020B0604020202020204" pitchFamily="34" charset="0"/>
              <a:buNone/>
              <a:defRPr sz="1800" kern="1200">
                <a:solidFill>
                  <a:schemeClr val="accent6"/>
                </a:solidFill>
                <a:latin typeface="+mj-lt"/>
                <a:ea typeface="+mn-ea"/>
                <a:cs typeface="+mn-cs"/>
              </a:defRPr>
            </a:lvl5pPr>
            <a:lvl6pPr marL="2514600" lvl="5"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6pPr>
            <a:lvl7pPr marL="2971800" lvl="6"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7pPr>
            <a:lvl8pPr marL="3429000" lvl="7"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8pPr>
            <a:lvl9pPr marL="3886200" lvl="8"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9pPr>
          </a:lstStyle>
          <a:p>
            <a:pPr indent="0" algn="r">
              <a:lnSpc>
                <a:spcPct val="130000"/>
              </a:lnSpc>
              <a:spcAft>
                <a:spcPts val="1200"/>
              </a:spcAft>
              <a:buFont typeface="Arial" panose="020B0604020202020204" pitchFamily="34" charset="0"/>
              <a:buNone/>
            </a:pPr>
            <a:r>
              <a:rPr lang="fr-CA" sz="3600" i="1" dirty="0">
                <a:solidFill>
                  <a:srgbClr val="9D9FA2"/>
                </a:solidFill>
              </a:rPr>
              <a:t>Jusqu’à quel point es-tu heureux et te sens-tu accepté à l’école?</a:t>
            </a:r>
            <a:endParaRPr lang="en-CA" altLang="en-US" sz="2800" b="1" i="1" dirty="0">
              <a:solidFill>
                <a:schemeClr val="tx1">
                  <a:lumMod val="60000"/>
                  <a:lumOff val="40000"/>
                </a:schemeClr>
              </a:solidFill>
            </a:endParaRPr>
          </a:p>
        </p:txBody>
      </p:sp>
    </p:spTree>
    <p:extLst>
      <p:ext uri="{BB962C8B-B14F-4D97-AF65-F5344CB8AC3E}">
        <p14:creationId xmlns:p14="http://schemas.microsoft.com/office/powerpoint/2010/main" val="3165709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B01B14-624C-449E-ACB2-174002597748}"/>
              </a:ext>
            </a:extLst>
          </p:cNvPr>
          <p:cNvPicPr>
            <a:picLocks noChangeAspect="1"/>
          </p:cNvPicPr>
          <p:nvPr/>
        </p:nvPicPr>
        <p:blipFill>
          <a:blip r:embed="rId3"/>
          <a:stretch>
            <a:fillRect/>
          </a:stretch>
        </p:blipFill>
        <p:spPr>
          <a:xfrm>
            <a:off x="571786" y="1541070"/>
            <a:ext cx="5410200" cy="4371975"/>
          </a:xfrm>
          <a:prstGeom prst="rect">
            <a:avLst/>
          </a:prstGeom>
        </p:spPr>
      </p:pic>
      <p:sp>
        <p:nvSpPr>
          <p:cNvPr id="2" name="Title 1"/>
          <p:cNvSpPr>
            <a:spLocks noGrp="1"/>
          </p:cNvSpPr>
          <p:nvPr>
            <p:ph type="title"/>
          </p:nvPr>
        </p:nvSpPr>
        <p:spPr>
          <a:xfrm>
            <a:off x="473143" y="274650"/>
            <a:ext cx="11109257" cy="1143000"/>
          </a:xfrm>
        </p:spPr>
        <p:txBody>
          <a:bodyPr>
            <a:normAutofit fontScale="90000"/>
          </a:bodyPr>
          <a:lstStyle/>
          <a:p>
            <a:r>
              <a:rPr lang="fr-CA" dirty="0"/>
              <a:t>Analyse actuelle</a:t>
            </a:r>
            <a:br>
              <a:rPr lang="fr-CA" dirty="0"/>
            </a:br>
            <a:r>
              <a:rPr lang="fr-CA" sz="3600" dirty="0">
                <a:solidFill>
                  <a:srgbClr val="9D9FA2"/>
                </a:solidFill>
              </a:rPr>
              <a:t>Élèves avec un sentiment d’appartenance positif</a:t>
            </a:r>
          </a:p>
        </p:txBody>
      </p:sp>
      <p:sp>
        <p:nvSpPr>
          <p:cNvPr id="3" name="Text Placeholder 2"/>
          <p:cNvSpPr>
            <a:spLocks noGrp="1"/>
          </p:cNvSpPr>
          <p:nvPr>
            <p:ph type="body" idx="1"/>
          </p:nvPr>
        </p:nvSpPr>
        <p:spPr>
          <a:xfrm>
            <a:off x="6200203" y="1786524"/>
            <a:ext cx="5719322" cy="4493506"/>
          </a:xfrm>
        </p:spPr>
        <p:txBody>
          <a:bodyPr>
            <a:normAutofit fontScale="62500" lnSpcReduction="20000"/>
          </a:bodyPr>
          <a:lstStyle/>
          <a:p>
            <a:pPr marL="571500" indent="-571500">
              <a:lnSpc>
                <a:spcPct val="130000"/>
              </a:lnSpc>
              <a:spcAft>
                <a:spcPts val="1200"/>
              </a:spcAft>
              <a:buClr>
                <a:srgbClr val="626262"/>
              </a:buClr>
            </a:pPr>
            <a:r>
              <a:rPr lang="fr-CA" sz="3700" dirty="0">
                <a:solidFill>
                  <a:srgbClr val="0792C0"/>
                </a:solidFill>
              </a:rPr>
              <a:t>61 %</a:t>
            </a:r>
            <a:r>
              <a:rPr lang="fr-CA" sz="3700" dirty="0">
                <a:solidFill>
                  <a:srgbClr val="626262"/>
                </a:solidFill>
              </a:rPr>
              <a:t> des élèves avaient un sens d’appartenance en 2015-2016. </a:t>
            </a:r>
          </a:p>
          <a:p>
            <a:pPr marL="571500" indent="-571500">
              <a:lnSpc>
                <a:spcPct val="130000"/>
              </a:lnSpc>
              <a:spcAft>
                <a:spcPts val="1200"/>
              </a:spcAft>
            </a:pPr>
            <a:endParaRPr lang="en-CA" altLang="en-US" sz="3700" dirty="0">
              <a:solidFill>
                <a:srgbClr val="626262"/>
              </a:solidFill>
            </a:endParaRPr>
          </a:p>
          <a:p>
            <a:pPr marL="571500" indent="-571500">
              <a:lnSpc>
                <a:spcPct val="130000"/>
              </a:lnSpc>
              <a:spcAft>
                <a:spcPts val="1200"/>
              </a:spcAft>
            </a:pPr>
            <a:r>
              <a:rPr lang="fr-CA" sz="3700" dirty="0">
                <a:solidFill>
                  <a:srgbClr val="626262"/>
                </a:solidFill>
              </a:rPr>
              <a:t>Nous étions </a:t>
            </a:r>
            <a:r>
              <a:rPr lang="fr-CA" sz="3700" dirty="0">
                <a:solidFill>
                  <a:srgbClr val="008FBE"/>
                </a:solidFill>
              </a:rPr>
              <a:t>en dessous de la moyenne nationale </a:t>
            </a:r>
            <a:r>
              <a:rPr lang="fr-CA" sz="3700" dirty="0">
                <a:solidFill>
                  <a:srgbClr val="626262"/>
                </a:solidFill>
              </a:rPr>
              <a:t>et des écoles semblables.</a:t>
            </a:r>
          </a:p>
          <a:p>
            <a:pPr marL="571500" indent="-571500">
              <a:lnSpc>
                <a:spcPct val="130000"/>
              </a:lnSpc>
              <a:spcAft>
                <a:spcPts val="1200"/>
              </a:spcAft>
            </a:pPr>
            <a:endParaRPr lang="en-CA" altLang="en-US" sz="3700" dirty="0">
              <a:solidFill>
                <a:srgbClr val="626262"/>
              </a:solidFill>
            </a:endParaRPr>
          </a:p>
          <a:p>
            <a:pPr marL="571500" indent="-571500">
              <a:lnSpc>
                <a:spcPct val="130000"/>
              </a:lnSpc>
              <a:spcAft>
                <a:spcPts val="1200"/>
              </a:spcAft>
            </a:pPr>
            <a:r>
              <a:rPr lang="fr-CA" sz="3700" dirty="0">
                <a:solidFill>
                  <a:srgbClr val="626262"/>
                </a:solidFill>
              </a:rPr>
              <a:t>Mais comment nous comparons-nous à nous-mêmes?</a:t>
            </a:r>
          </a:p>
          <a:p>
            <a:pPr indent="0">
              <a:lnSpc>
                <a:spcPct val="130000"/>
              </a:lnSpc>
              <a:spcAft>
                <a:spcPts val="1200"/>
              </a:spcAft>
              <a:buNone/>
            </a:pPr>
            <a:endParaRPr lang="en-CA" altLang="en-US" sz="2800" b="1" i="1" dirty="0">
              <a:solidFill>
                <a:srgbClr val="57A445"/>
              </a:solidFill>
            </a:endParaRPr>
          </a:p>
          <a:p>
            <a:pPr indent="0">
              <a:buNone/>
            </a:pPr>
            <a:endParaRPr lang="en-CA" dirty="0">
              <a:solidFill>
                <a:schemeClr val="accent6"/>
              </a:solidFill>
            </a:endParaRPr>
          </a:p>
        </p:txBody>
      </p:sp>
      <p:sp>
        <p:nvSpPr>
          <p:cNvPr id="5" name="Rectangle 4">
            <a:extLst>
              <a:ext uri="{FF2B5EF4-FFF2-40B4-BE49-F238E27FC236}">
                <a16:creationId xmlns:a16="http://schemas.microsoft.com/office/drawing/2014/main" id="{474A1E90-EF5B-45DC-AE2A-376C7EC1CD86}"/>
              </a:ext>
            </a:extLst>
          </p:cNvPr>
          <p:cNvSpPr/>
          <p:nvPr/>
        </p:nvSpPr>
        <p:spPr>
          <a:xfrm>
            <a:off x="1057650" y="5780673"/>
            <a:ext cx="4595208" cy="923330"/>
          </a:xfrm>
          <a:prstGeom prst="rect">
            <a:avLst/>
          </a:prstGeom>
        </p:spPr>
        <p:txBody>
          <a:bodyPr wrap="square">
            <a:spAutoFit/>
          </a:bodyPr>
          <a:lstStyle/>
          <a:p>
            <a:pPr lvl="0">
              <a:buClr>
                <a:srgbClr val="57A445"/>
              </a:buClr>
              <a:buSzPct val="25000"/>
            </a:pPr>
            <a:r>
              <a:rPr lang="fr-CA" sz="1800">
                <a:solidFill>
                  <a:srgbClr val="006600"/>
                </a:solidFill>
                <a:latin typeface="Calibri"/>
                <a:ea typeface="Calibri"/>
                <a:cs typeface="Calibri"/>
                <a:sym typeface="Calibri"/>
              </a:rPr>
              <a:t>Vert</a:t>
            </a:r>
            <a:r>
              <a:rPr lang="fr-CA" sz="1800">
                <a:solidFill>
                  <a:schemeClr val="tx1"/>
                </a:solidFill>
                <a:latin typeface="Calibri"/>
                <a:ea typeface="Calibri"/>
                <a:cs typeface="Calibri"/>
                <a:sym typeface="Calibri"/>
              </a:rPr>
              <a:t> = école</a:t>
            </a:r>
          </a:p>
          <a:p>
            <a:pPr lvl="0">
              <a:buClr>
                <a:srgbClr val="57A445"/>
              </a:buClr>
              <a:buSzPct val="25000"/>
            </a:pPr>
            <a:r>
              <a:rPr lang="fr-CA" sz="1800">
                <a:solidFill>
                  <a:srgbClr val="D8B2D8"/>
                </a:solidFill>
                <a:latin typeface="Calibri"/>
                <a:ea typeface="Calibri"/>
                <a:cs typeface="Calibri"/>
                <a:sym typeface="Calibri"/>
              </a:rPr>
              <a:t>Violet </a:t>
            </a:r>
            <a:r>
              <a:rPr lang="fr-CA" sz="1800">
                <a:solidFill>
                  <a:schemeClr val="tx1"/>
                </a:solidFill>
                <a:latin typeface="Calibri"/>
                <a:ea typeface="Calibri"/>
                <a:cs typeface="Calibri"/>
                <a:sym typeface="Calibri"/>
              </a:rPr>
              <a:t>= moyenne nationale</a:t>
            </a:r>
          </a:p>
          <a:p>
            <a:pPr lvl="0">
              <a:buClr>
                <a:srgbClr val="57A445"/>
              </a:buClr>
              <a:buSzPct val="25000"/>
            </a:pPr>
            <a:r>
              <a:rPr lang="fr-CA" sz="1800">
                <a:solidFill>
                  <a:srgbClr val="FF0000"/>
                </a:solidFill>
                <a:latin typeface="Calibri"/>
                <a:ea typeface="Calibri"/>
                <a:cs typeface="Calibri"/>
                <a:sym typeface="Calibri"/>
              </a:rPr>
              <a:t>Rouge </a:t>
            </a:r>
            <a:r>
              <a:rPr lang="fr-CA" sz="1800">
                <a:solidFill>
                  <a:schemeClr val="tx1"/>
                </a:solidFill>
                <a:latin typeface="Calibri"/>
                <a:ea typeface="Calibri"/>
                <a:cs typeface="Calibri"/>
                <a:sym typeface="Calibri"/>
              </a:rPr>
              <a:t>= ligne analogue</a:t>
            </a:r>
          </a:p>
        </p:txBody>
      </p:sp>
    </p:spTree>
    <p:extLst>
      <p:ext uri="{BB962C8B-B14F-4D97-AF65-F5344CB8AC3E}">
        <p14:creationId xmlns:p14="http://schemas.microsoft.com/office/powerpoint/2010/main" val="2481981778"/>
      </p:ext>
    </p:extLst>
  </p:cSld>
  <p:clrMapOvr>
    <a:masterClrMapping/>
  </p:clrMapOvr>
</p:sld>
</file>

<file path=ppt/theme/theme1.xml><?xml version="1.0" encoding="utf-8"?>
<a:theme xmlns:a="http://schemas.openxmlformats.org/drawingml/2006/main" name="Office Theme">
  <a:themeElements>
    <a:clrScheme name="TLB 2017">
      <a:dk1>
        <a:srgbClr val="333333"/>
      </a:dk1>
      <a:lt1>
        <a:sysClr val="window" lastClr="FFFFFF"/>
      </a:lt1>
      <a:dk2>
        <a:srgbClr val="333333"/>
      </a:dk2>
      <a:lt2>
        <a:srgbClr val="FFFFFF"/>
      </a:lt2>
      <a:accent1>
        <a:srgbClr val="57A445"/>
      </a:accent1>
      <a:accent2>
        <a:srgbClr val="243670"/>
      </a:accent2>
      <a:accent3>
        <a:srgbClr val="F58620"/>
      </a:accent3>
      <a:accent4>
        <a:srgbClr val="008FBE"/>
      </a:accent4>
      <a:accent5>
        <a:srgbClr val="EA2127"/>
      </a:accent5>
      <a:accent6>
        <a:srgbClr val="5F5F5F"/>
      </a:accent6>
      <a:hlink>
        <a:srgbClr val="008FBE"/>
      </a:hlink>
      <a:folHlink>
        <a:srgbClr val="5F5F5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S Robert Slide Deck" id="{9C50D935-2816-4774-A258-BD356E50CBBD}" vid="{42B06E11-B00D-4A95-B367-F3A9086FA5E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4040</TotalTime>
  <Words>693</Words>
  <Application>Microsoft Office PowerPoint</Application>
  <PresentationFormat>Widescreen</PresentationFormat>
  <Paragraphs>173</Paragraphs>
  <Slides>26</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PMingLiU</vt:lpstr>
      <vt:lpstr>Arial</vt:lpstr>
      <vt:lpstr>Calibri</vt:lpstr>
      <vt:lpstr>Calibri Light</vt:lpstr>
      <vt:lpstr>Office Theme</vt:lpstr>
      <vt:lpstr>Présentation NotreÉCOLE Modèle pour les coordonnateurs d’école   Susciter des changements pratiques et positifs  dans les écoles </vt:lpstr>
      <vt:lpstr>Obtenir de l’information détaillée et pertinente : Engager votre communauté dans le processus d’amélioration de l’école</vt:lpstr>
      <vt:lpstr>Aperçu du contenu des diapositives</vt:lpstr>
      <vt:lpstr>École échantillon École Jolivent </vt:lpstr>
      <vt:lpstr>Le sondage de l’élève NotreÉCOLE École Jolivent</vt:lpstr>
      <vt:lpstr>À quoi sert le sondage?</vt:lpstr>
      <vt:lpstr>Qui voit mes réponses?</vt:lpstr>
      <vt:lpstr>Que faisons-nous avec vos réponses? Faisons de notre école un milieu amélioré</vt:lpstr>
      <vt:lpstr>Analyse actuelle Élèves avec un sentiment d’appartenance positif</vt:lpstr>
      <vt:lpstr>Analyse d’une année à l’autre (2015-2016) Élèves avec un sentiment d’appartenance positif</vt:lpstr>
      <vt:lpstr>Analyse par ventilation des données Élèves avec un sentiment d’appartenance positif</vt:lpstr>
      <vt:lpstr>Questions ouvertes de l’école</vt:lpstr>
      <vt:lpstr>Cafétéria</vt:lpstr>
      <vt:lpstr>Questions ouvertes de l’école</vt:lpstr>
      <vt:lpstr>PowerPoint Presentation</vt:lpstr>
      <vt:lpstr>Le sondage de l’élève NotreÉCOLE Insérez le nom de l’école</vt:lpstr>
      <vt:lpstr>À quoi sert le sondage?</vt:lpstr>
      <vt:lpstr>Qui voit mes réponses?</vt:lpstr>
      <vt:lpstr>Que faisons-nous avec vos réponses? Faisons de notre école un milieu amélioré</vt:lpstr>
      <vt:lpstr>Analyse actuelle Élèves avec ou ayant « nom de la mesure »</vt:lpstr>
      <vt:lpstr>Analyse d’une année à l’autre Élèves avec ou ayant « nom de la mesure »</vt:lpstr>
      <vt:lpstr>Analyse par ventilation des données Élèves avec ou ayant « nom de la mesure »</vt:lpstr>
      <vt:lpstr>Questions ouvertes  de l’école</vt:lpstr>
      <vt:lpstr>Insérez le sujet ici.</vt:lpstr>
      <vt:lpstr>Questions ouvertes de l’école</vt:lpstr>
      <vt:lpstr>Avez-vous des suggestions ou avez-vous besoin de conseils sur ces diapositives? Communiquez avec NotreÉCOLE par courriel : support@thelearningbar.com.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Reliable Survey to Support  School Improvement Planning</dc:title>
  <dc:creator>Melissa Foote</dc:creator>
  <cp:keywords>OurSCHOOL;The Learning Bar</cp:keywords>
  <cp:lastModifiedBy>Simon Ketcheson</cp:lastModifiedBy>
  <cp:revision>142</cp:revision>
  <dcterms:created xsi:type="dcterms:W3CDTF">2017-03-13T19:14:38Z</dcterms:created>
  <dcterms:modified xsi:type="dcterms:W3CDTF">2018-03-08T15:03:40Z</dcterms:modified>
</cp:coreProperties>
</file>