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8" r:id="rId1"/>
  </p:sldMasterIdLst>
  <p:notesMasterIdLst>
    <p:notesMasterId r:id="rId17"/>
  </p:notesMasterIdLst>
  <p:sldIdLst>
    <p:sldId id="256" r:id="rId2"/>
    <p:sldId id="257" r:id="rId3"/>
    <p:sldId id="258" r:id="rId4"/>
    <p:sldId id="259" r:id="rId5"/>
    <p:sldId id="260" r:id="rId6"/>
    <p:sldId id="261" r:id="rId7"/>
    <p:sldId id="264" r:id="rId8"/>
    <p:sldId id="265" r:id="rId9"/>
    <p:sldId id="266" r:id="rId10"/>
    <p:sldId id="267" r:id="rId11"/>
    <p:sldId id="268" r:id="rId12"/>
    <p:sldId id="269" r:id="rId13"/>
    <p:sldId id="270" r:id="rId14"/>
    <p:sldId id="271" r:id="rId15"/>
    <p:sldId id="272" r:id="rId16"/>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15A593B-E95E-45C0-AB94-6994E0D0C045}">
  <a:tblStyle styleId="{115A593B-E95E-45C0-AB94-6994E0D0C045}" styleName="Table_0">
    <a:wholeTbl>
      <a:tcStyle>
        <a:tcBdr>
          <a:left>
            <a:ln w="9525" cap="flat" cmpd="sng">
              <a:solidFill>
                <a:srgbClr val="9E9E9E"/>
              </a:solidFill>
              <a:prstDash val="solid"/>
              <a:round/>
              <a:headEnd type="none" w="med" len="med"/>
              <a:tailEnd type="none" w="med" len="med"/>
            </a:ln>
          </a:left>
          <a:right>
            <a:ln w="9525" cap="flat" cmpd="sng">
              <a:solidFill>
                <a:srgbClr val="9E9E9E"/>
              </a:solidFill>
              <a:prstDash val="solid"/>
              <a:round/>
              <a:headEnd type="none" w="med" len="med"/>
              <a:tailEnd type="none" w="med" len="med"/>
            </a:ln>
          </a:right>
          <a:top>
            <a:ln w="9525" cap="flat" cmpd="sng">
              <a:solidFill>
                <a:srgbClr val="9E9E9E"/>
              </a:solidFill>
              <a:prstDash val="solid"/>
              <a:round/>
              <a:headEnd type="none" w="med" len="med"/>
              <a:tailEnd type="none" w="med" len="med"/>
            </a:ln>
          </a:top>
          <a:bottom>
            <a:ln w="9525" cap="flat" cmpd="sng">
              <a:solidFill>
                <a:srgbClr val="9E9E9E"/>
              </a:solidFill>
              <a:prstDash val="solid"/>
              <a:round/>
              <a:headEnd type="none" w="med" len="med"/>
              <a:tailEnd type="none" w="med" len="med"/>
            </a:ln>
          </a:bottom>
          <a:insideH>
            <a:ln w="9525" cap="flat" cmpd="sng">
              <a:solidFill>
                <a:srgbClr val="9E9E9E"/>
              </a:solidFill>
              <a:prstDash val="solid"/>
              <a:round/>
              <a:headEnd type="none" w="med" len="med"/>
              <a:tailEnd type="none" w="med" len="med"/>
            </a:ln>
          </a:insideH>
          <a:insideV>
            <a:ln w="9525" cap="flat" cmpd="sng">
              <a:solidFill>
                <a:srgbClr val="9E9E9E"/>
              </a:solidFill>
              <a:prstDash val="solid"/>
              <a:round/>
              <a:headEnd type="none" w="med" len="med"/>
              <a:tailEnd type="none" w="med" len="med"/>
            </a:ln>
          </a:insideV>
        </a:tcBdr>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16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1143225" y="685800"/>
            <a:ext cx="457222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Shape 6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4" name="Shape 6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Shape 16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6" name="Shape 16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rgbClr val="000000"/>
              </a:buClr>
              <a:buSzPct val="25000"/>
              <a:buFont typeface="Arial"/>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Shape 17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5" name="Shape 175"/>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2"/>
        <p:cNvGrpSpPr/>
        <p:nvPr/>
      </p:nvGrpSpPr>
      <p:grpSpPr>
        <a:xfrm>
          <a:off x="0" y="0"/>
          <a:ext cx="0" cy="0"/>
          <a:chOff x="0" y="0"/>
          <a:chExt cx="0" cy="0"/>
        </a:xfrm>
      </p:grpSpPr>
      <p:sp>
        <p:nvSpPr>
          <p:cNvPr id="183" name="Shape 183"/>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4" name="Shape 184"/>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Shape 19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3" name="Shape 19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3" name="Shape 20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Shape 21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3" name="Shape 21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Shape 7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3" name="Shape 73"/>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a:spcBef>
                <a:spcPts val="0"/>
              </a:spcBef>
              <a:buClr>
                <a:srgbClr val="000000"/>
              </a:buClr>
              <a:buSzPct val="25000"/>
              <a:buFont typeface="Arial"/>
              <a:buNone/>
            </a:pPr>
            <a:endParaRPr/>
          </a:p>
          <a:p>
            <a:pPr lvl="0" rtl="0">
              <a:spcBef>
                <a:spcPts val="0"/>
              </a:spcBef>
              <a:buClr>
                <a:srgbClr val="000000"/>
              </a:buClr>
              <a:buSzPct val="250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Shape 8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2" name="Shape 8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rgbClr val="000000"/>
              </a:buClr>
              <a:buSzPct val="25000"/>
              <a:buFont typeface="Arial"/>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Shape 9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0" name="Shape 10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Shape 10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0" name="Shape 110"/>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Shape 13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8" name="Shape 138"/>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Clr>
                <a:srgbClr val="000000"/>
              </a:buClr>
              <a:buSzPct val="25000"/>
              <a:buFont typeface="Arial"/>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Shape 15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6" name="Shape 156"/>
          <p:cNvSpPr txBox="1">
            <a:spLocks noGrp="1"/>
          </p:cNvSpPr>
          <p:nvPr>
            <p:ph type="body" idx="1"/>
          </p:nvPr>
        </p:nvSpPr>
        <p:spPr>
          <a:xfrm>
            <a:off x="685800" y="4343400"/>
            <a:ext cx="5486400" cy="4114800"/>
          </a:xfrm>
          <a:prstGeom prst="rect">
            <a:avLst/>
          </a:prstGeom>
        </p:spPr>
        <p:txBody>
          <a:bodyPr lIns="91425" tIns="91425" rIns="91425" bIns="91425" anchor="t" anchorCtr="0">
            <a:noAutofit/>
          </a:bodyPr>
          <a:lstStyle/>
          <a:p>
            <a:pPr lvl="0" rtl="0">
              <a:spcBef>
                <a:spcPts val="0"/>
              </a:spcBef>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age 1">
    <p:bg>
      <p:bgPr>
        <a:blipFill rotWithShape="1">
          <a:blip r:embed="rId2">
            <a:alphaModFix/>
          </a:blip>
          <a:stretch>
            <a:fillRect/>
          </a:stretch>
        </a:blipFill>
        <a:effectLst/>
      </p:bgPr>
    </p:bg>
    <p:spTree>
      <p:nvGrpSpPr>
        <p:cNvPr id="1" name="Shape 8"/>
        <p:cNvGrpSpPr/>
        <p:nvPr/>
      </p:nvGrpSpPr>
      <p:grpSpPr>
        <a:xfrm>
          <a:off x="0" y="0"/>
          <a:ext cx="0" cy="0"/>
          <a:chOff x="0" y="0"/>
          <a:chExt cx="0" cy="0"/>
        </a:xfrm>
      </p:grpSpPr>
      <p:sp>
        <p:nvSpPr>
          <p:cNvPr id="9" name="Shape 9"/>
          <p:cNvSpPr txBox="1">
            <a:spLocks noGrp="1"/>
          </p:cNvSpPr>
          <p:nvPr>
            <p:ph type="ctrTitle"/>
          </p:nvPr>
        </p:nvSpPr>
        <p:spPr>
          <a:xfrm>
            <a:off x="914400" y="2369576"/>
            <a:ext cx="10363200" cy="983223"/>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54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0" name="Shape 10"/>
          <p:cNvSpPr txBox="1">
            <a:spLocks noGrp="1"/>
          </p:cNvSpPr>
          <p:nvPr>
            <p:ph type="subTitle" idx="1"/>
          </p:nvPr>
        </p:nvSpPr>
        <p:spPr>
          <a:xfrm>
            <a:off x="1524000" y="3613396"/>
            <a:ext cx="9144000" cy="575145"/>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2"/>
              </a:buClr>
              <a:buFont typeface="Arial"/>
              <a:buNone/>
              <a:defRPr sz="1800" b="0" i="0" u="none" strike="noStrike" cap="none">
                <a:solidFill>
                  <a:schemeClr val="accent2"/>
                </a:solidFill>
                <a:latin typeface="Calibri"/>
                <a:ea typeface="Calibri"/>
                <a:cs typeface="Calibri"/>
                <a:sym typeface="Calibri"/>
              </a:defRPr>
            </a:lvl1pPr>
            <a:lvl2pPr marL="144658" marR="0" lvl="1" indent="-4957" algn="ctr" rtl="0">
              <a:lnSpc>
                <a:spcPct val="90000"/>
              </a:lnSpc>
              <a:spcBef>
                <a:spcPts val="151"/>
              </a:spcBef>
              <a:spcAft>
                <a:spcPts val="0"/>
              </a:spcAft>
              <a:buClr>
                <a:schemeClr val="dk1"/>
              </a:buClr>
              <a:buFont typeface="Arial"/>
              <a:buNone/>
              <a:defRPr sz="633" b="0" i="0" u="none" strike="noStrike" cap="none">
                <a:solidFill>
                  <a:schemeClr val="dk1"/>
                </a:solidFill>
                <a:latin typeface="Calibri"/>
                <a:ea typeface="Calibri"/>
                <a:cs typeface="Calibri"/>
                <a:sym typeface="Calibri"/>
              </a:defRPr>
            </a:lvl2pPr>
            <a:lvl3pPr marL="289315" marR="0" lvl="2" indent="-9914" algn="ctr" rtl="0">
              <a:lnSpc>
                <a:spcPct val="90000"/>
              </a:lnSpc>
              <a:spcBef>
                <a:spcPts val="151"/>
              </a:spcBef>
              <a:spcAft>
                <a:spcPts val="0"/>
              </a:spcAft>
              <a:buClr>
                <a:schemeClr val="dk1"/>
              </a:buClr>
              <a:buFont typeface="Arial"/>
              <a:buNone/>
              <a:defRPr sz="571" b="0" i="0" u="none" strike="noStrike" cap="none">
                <a:solidFill>
                  <a:schemeClr val="dk1"/>
                </a:solidFill>
                <a:latin typeface="Calibri"/>
                <a:ea typeface="Calibri"/>
                <a:cs typeface="Calibri"/>
                <a:sym typeface="Calibri"/>
              </a:defRPr>
            </a:lvl3pPr>
            <a:lvl4pPr marL="433972" marR="0" lvl="3" indent="-2172"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4pPr>
            <a:lvl5pPr marL="578630" marR="0" lvl="4" indent="-7129"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5pPr>
            <a:lvl6pPr marL="723287" marR="0" lvl="5" indent="-12087"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6pPr>
            <a:lvl7pPr marL="867945" marR="0" lvl="6" indent="-4344"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7pPr>
            <a:lvl8pPr marL="1012601" marR="0" lvl="7" indent="-9300"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8pPr>
            <a:lvl9pPr marL="1157259" marR="0" lvl="8" indent="-1559"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Title and Content 2">
    <p:bg>
      <p:bgPr>
        <a:blipFill rotWithShape="1">
          <a:blip r:embed="rId2">
            <a:alphaModFix/>
          </a:blip>
          <a:stretch>
            <a:fillRect/>
          </a:stretch>
        </a:blipFill>
        <a:effectLst/>
      </p:bgPr>
    </p:bg>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818535" y="74050"/>
            <a:ext cx="10515599" cy="1004888"/>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2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body" idx="1"/>
          </p:nvPr>
        </p:nvSpPr>
        <p:spPr>
          <a:xfrm>
            <a:off x="818535" y="1425676"/>
            <a:ext cx="10515599" cy="4876798"/>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and Content 3">
    <p:bg>
      <p:bgPr>
        <a:blipFill rotWithShape="1">
          <a:blip r:embed="rId2">
            <a:alphaModFix/>
          </a:blip>
          <a:stretch>
            <a:fillRect/>
          </a:stretch>
        </a:blipFill>
        <a:effectLst/>
      </p:bgPr>
    </p:bg>
    <p:spTree>
      <p:nvGrpSpPr>
        <p:cNvPr id="1" name="Shape 40"/>
        <p:cNvGrpSpPr/>
        <p:nvPr/>
      </p:nvGrpSpPr>
      <p:grpSpPr>
        <a:xfrm>
          <a:off x="0" y="0"/>
          <a:ext cx="0" cy="0"/>
          <a:chOff x="0" y="0"/>
          <a:chExt cx="0" cy="0"/>
        </a:xfrm>
      </p:grpSpPr>
      <p:sp>
        <p:nvSpPr>
          <p:cNvPr id="41" name="Shape 41"/>
          <p:cNvSpPr txBox="1">
            <a:spLocks noGrp="1"/>
          </p:cNvSpPr>
          <p:nvPr>
            <p:ph type="title"/>
          </p:nvPr>
        </p:nvSpPr>
        <p:spPr>
          <a:xfrm>
            <a:off x="818535" y="74050"/>
            <a:ext cx="10515599" cy="1004888"/>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2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42" name="Shape 42"/>
          <p:cNvSpPr txBox="1">
            <a:spLocks noGrp="1"/>
          </p:cNvSpPr>
          <p:nvPr>
            <p:ph type="body" idx="1"/>
          </p:nvPr>
        </p:nvSpPr>
        <p:spPr>
          <a:xfrm>
            <a:off x="818535" y="1425676"/>
            <a:ext cx="10515599" cy="4876798"/>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Layout 3">
    <p:bg>
      <p:bgPr>
        <a:blipFill rotWithShape="1">
          <a:blip r:embed="rId2">
            <a:alphaModFix/>
          </a:blip>
          <a:stretch>
            <a:fillRect/>
          </a:stretch>
        </a:blipFill>
        <a:effectLst/>
      </p:bgPr>
    </p:bg>
    <p:spTree>
      <p:nvGrpSpPr>
        <p:cNvPr id="1" name="Shape 43"/>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TxTwoObj">
  <p:cSld name="Comparison Layout 1">
    <p:bg>
      <p:bgPr>
        <a:blipFill rotWithShape="1">
          <a:blip r:embed="rId2">
            <a:alphaModFix/>
          </a:blip>
          <a:stretch>
            <a:fillRect/>
          </a:stretch>
        </a:blipFill>
        <a:effectLst/>
      </p:bgPr>
    </p:bg>
    <p:spTree>
      <p:nvGrpSpPr>
        <p:cNvPr id="1" name="Shape 44"/>
        <p:cNvGrpSpPr/>
        <p:nvPr/>
      </p:nvGrpSpPr>
      <p:grpSpPr>
        <a:xfrm>
          <a:off x="0" y="0"/>
          <a:ext cx="0" cy="0"/>
          <a:chOff x="0" y="0"/>
          <a:chExt cx="0" cy="0"/>
        </a:xfrm>
      </p:grpSpPr>
      <p:sp>
        <p:nvSpPr>
          <p:cNvPr id="45" name="Shape 45"/>
          <p:cNvSpPr txBox="1">
            <a:spLocks noGrp="1"/>
          </p:cNvSpPr>
          <p:nvPr>
            <p:ph type="title"/>
          </p:nvPr>
        </p:nvSpPr>
        <p:spPr>
          <a:xfrm>
            <a:off x="829276" y="280804"/>
            <a:ext cx="10515599" cy="61233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46" name="Shape 46"/>
          <p:cNvSpPr txBox="1">
            <a:spLocks noGrp="1"/>
          </p:cNvSpPr>
          <p:nvPr>
            <p:ph type="body" idx="1"/>
          </p:nvPr>
        </p:nvSpPr>
        <p:spPr>
          <a:xfrm>
            <a:off x="829280" y="1618100"/>
            <a:ext cx="51577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47" name="Shape 47"/>
          <p:cNvSpPr txBox="1">
            <a:spLocks noGrp="1"/>
          </p:cNvSpPr>
          <p:nvPr>
            <p:ph type="body" idx="2"/>
          </p:nvPr>
        </p:nvSpPr>
        <p:spPr>
          <a:xfrm>
            <a:off x="829280" y="2442013"/>
            <a:ext cx="51577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48" name="Shape 48"/>
          <p:cNvSpPr txBox="1">
            <a:spLocks noGrp="1"/>
          </p:cNvSpPr>
          <p:nvPr>
            <p:ph type="body" idx="3"/>
          </p:nvPr>
        </p:nvSpPr>
        <p:spPr>
          <a:xfrm>
            <a:off x="6161691" y="1618100"/>
            <a:ext cx="51831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body" idx="4"/>
          </p:nvPr>
        </p:nvSpPr>
        <p:spPr>
          <a:xfrm>
            <a:off x="6161691" y="2442013"/>
            <a:ext cx="51831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cSld name="Comparison Layout 2">
    <p:bg>
      <p:bgPr>
        <a:blipFill rotWithShape="1">
          <a:blip r:embed="rId2">
            <a:alphaModFix/>
          </a:blip>
          <a:stretch>
            <a:fillRect/>
          </a:stretch>
        </a:blipFill>
        <a:effectLst/>
      </p:bgPr>
    </p:bg>
    <p:spTree>
      <p:nvGrpSpPr>
        <p:cNvPr id="1" name="Shape 50"/>
        <p:cNvGrpSpPr/>
        <p:nvPr/>
      </p:nvGrpSpPr>
      <p:grpSpPr>
        <a:xfrm>
          <a:off x="0" y="0"/>
          <a:ext cx="0" cy="0"/>
          <a:chOff x="0" y="0"/>
          <a:chExt cx="0" cy="0"/>
        </a:xfrm>
      </p:grpSpPr>
      <p:sp>
        <p:nvSpPr>
          <p:cNvPr id="51" name="Shape 51"/>
          <p:cNvSpPr txBox="1">
            <a:spLocks noGrp="1"/>
          </p:cNvSpPr>
          <p:nvPr>
            <p:ph type="title"/>
          </p:nvPr>
        </p:nvSpPr>
        <p:spPr>
          <a:xfrm>
            <a:off x="829276" y="280804"/>
            <a:ext cx="10515599" cy="612332"/>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body" idx="1"/>
          </p:nvPr>
        </p:nvSpPr>
        <p:spPr>
          <a:xfrm>
            <a:off x="829280" y="1618100"/>
            <a:ext cx="51577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body" idx="2"/>
          </p:nvPr>
        </p:nvSpPr>
        <p:spPr>
          <a:xfrm>
            <a:off x="829280" y="2442013"/>
            <a:ext cx="51577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body" idx="3"/>
          </p:nvPr>
        </p:nvSpPr>
        <p:spPr>
          <a:xfrm>
            <a:off x="6161691" y="1618100"/>
            <a:ext cx="5183187" cy="823912"/>
          </a:xfrm>
          <a:prstGeom prst="rect">
            <a:avLst/>
          </a:prstGeom>
          <a:noFill/>
          <a:ln>
            <a:noFill/>
          </a:ln>
        </p:spPr>
        <p:txBody>
          <a:bodyPr lIns="91425" tIns="91425" rIns="91425" bIns="91425" anchor="b" anchorCtr="0"/>
          <a:lstStyle>
            <a:lvl1pPr marL="0" marR="0" lvl="0" indent="0" algn="l" rtl="0">
              <a:lnSpc>
                <a:spcPct val="90000"/>
              </a:lnSpc>
              <a:spcBef>
                <a:spcPts val="313"/>
              </a:spcBef>
              <a:spcAft>
                <a:spcPts val="0"/>
              </a:spcAft>
              <a:buClr>
                <a:schemeClr val="dk1"/>
              </a:buClr>
              <a:buFont typeface="Arial"/>
              <a:buNone/>
              <a:defRPr sz="2000" b="1" i="0" u="none" strike="noStrike" cap="none">
                <a:solidFill>
                  <a:schemeClr val="dk1"/>
                </a:solidFill>
                <a:latin typeface="Calibri"/>
                <a:ea typeface="Calibri"/>
                <a:cs typeface="Calibri"/>
                <a:sym typeface="Calibri"/>
              </a:defRPr>
            </a:lvl1pPr>
            <a:lvl2pPr marL="144658" marR="0" lvl="1" indent="-4957" algn="l" rtl="0">
              <a:lnSpc>
                <a:spcPct val="90000"/>
              </a:lnSpc>
              <a:spcBef>
                <a:spcPts val="151"/>
              </a:spcBef>
              <a:spcAft>
                <a:spcPts val="0"/>
              </a:spcAft>
              <a:buClr>
                <a:schemeClr val="dk1"/>
              </a:buClr>
              <a:buFont typeface="Arial"/>
              <a:buNone/>
              <a:defRPr sz="633" b="1" i="0" u="none" strike="noStrike" cap="none">
                <a:solidFill>
                  <a:schemeClr val="dk1"/>
                </a:solidFill>
                <a:latin typeface="Calibri"/>
                <a:ea typeface="Calibri"/>
                <a:cs typeface="Calibri"/>
                <a:sym typeface="Calibri"/>
              </a:defRPr>
            </a:lvl2pPr>
            <a:lvl3pPr marL="289315" marR="0" lvl="2" indent="-9914" algn="l" rtl="0">
              <a:lnSpc>
                <a:spcPct val="90000"/>
              </a:lnSpc>
              <a:spcBef>
                <a:spcPts val="151"/>
              </a:spcBef>
              <a:spcAft>
                <a:spcPts val="0"/>
              </a:spcAft>
              <a:buClr>
                <a:schemeClr val="dk1"/>
              </a:buClr>
              <a:buFont typeface="Arial"/>
              <a:buNone/>
              <a:defRPr sz="571" b="1" i="0" u="none" strike="noStrike" cap="none">
                <a:solidFill>
                  <a:schemeClr val="dk1"/>
                </a:solidFill>
                <a:latin typeface="Calibri"/>
                <a:ea typeface="Calibri"/>
                <a:cs typeface="Calibri"/>
                <a:sym typeface="Calibri"/>
              </a:defRPr>
            </a:lvl3pPr>
            <a:lvl4pPr marL="433972" marR="0" lvl="3" indent="-2172"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4pPr>
            <a:lvl5pPr marL="578630" marR="0" lvl="4" indent="-7129" algn="l" rtl="0">
              <a:lnSpc>
                <a:spcPct val="90000"/>
              </a:lnSpc>
              <a:spcBef>
                <a:spcPts val="151"/>
              </a:spcBef>
              <a:spcAft>
                <a:spcPts val="0"/>
              </a:spcAft>
              <a:buClr>
                <a:schemeClr val="dk1"/>
              </a:buClr>
              <a:buFont typeface="Arial"/>
              <a:buNone/>
              <a:defRPr sz="507" b="1" i="0" u="none" strike="noStrike" cap="none">
                <a:solidFill>
                  <a:schemeClr val="dk1"/>
                </a:solidFill>
                <a:latin typeface="Calibri"/>
                <a:ea typeface="Calibri"/>
                <a:cs typeface="Calibri"/>
                <a:sym typeface="Calibri"/>
              </a:defRPr>
            </a:lvl5pPr>
            <a:lvl6pPr marL="723287" marR="0" lvl="5" indent="-12087"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6pPr>
            <a:lvl7pPr marL="867945" marR="0" lvl="6" indent="-4344"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7pPr>
            <a:lvl8pPr marL="1012601" marR="0" lvl="7" indent="-9300"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8pPr>
            <a:lvl9pPr marL="1157259" marR="0" lvl="8" indent="-1559" algn="l" rtl="0">
              <a:lnSpc>
                <a:spcPct val="90000"/>
              </a:lnSpc>
              <a:spcBef>
                <a:spcPts val="159"/>
              </a:spcBef>
              <a:buClr>
                <a:schemeClr val="dk1"/>
              </a:buClr>
              <a:buFont typeface="Arial"/>
              <a:buNone/>
              <a:defRPr sz="507" b="1" i="0" u="none" strike="noStrike" cap="none">
                <a:solidFill>
                  <a:schemeClr val="dk1"/>
                </a:solidFill>
                <a:latin typeface="Calibri"/>
                <a:ea typeface="Calibri"/>
                <a:cs typeface="Calibri"/>
                <a:sym typeface="Calibri"/>
              </a:defRPr>
            </a:lvl9pPr>
          </a:lstStyle>
          <a:p>
            <a:endParaRPr/>
          </a:p>
        </p:txBody>
      </p:sp>
      <p:sp>
        <p:nvSpPr>
          <p:cNvPr id="55" name="Shape 55"/>
          <p:cNvSpPr txBox="1">
            <a:spLocks noGrp="1"/>
          </p:cNvSpPr>
          <p:nvPr>
            <p:ph type="body" idx="4"/>
          </p:nvPr>
        </p:nvSpPr>
        <p:spPr>
          <a:xfrm>
            <a:off x="6161691" y="2442013"/>
            <a:ext cx="5183187" cy="3684588"/>
          </a:xfrm>
          <a:prstGeom prst="rect">
            <a:avLst/>
          </a:prstGeom>
          <a:noFill/>
          <a:ln>
            <a:noFill/>
          </a:ln>
        </p:spPr>
        <p:txBody>
          <a:bodyPr lIns="91425" tIns="91425" rIns="91425" bIns="91425" anchor="t" anchorCtr="0"/>
          <a:lstStyle>
            <a:lvl1pPr marL="176213" marR="0" lvl="0" indent="-61912" algn="l" rtl="0">
              <a:lnSpc>
                <a:spcPct val="90000"/>
              </a:lnSpc>
              <a:spcBef>
                <a:spcPts val="313"/>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cSld name="Blank Layout 1">
    <p:bg>
      <p:bgPr>
        <a:blipFill rotWithShape="1">
          <a:blip r:embed="rId2">
            <a:alphaModFix/>
          </a:blip>
          <a:stretch>
            <a:fillRect/>
          </a:stretch>
        </a:blipFill>
        <a:effectLst/>
      </p:bgPr>
    </p:bg>
    <p:spTree>
      <p:nvGrpSpPr>
        <p:cNvPr id="1" name="Shape 56"/>
        <p:cNvGrpSpPr/>
        <p:nvPr/>
      </p:nvGrpSpPr>
      <p:grpSpPr>
        <a:xfrm>
          <a:off x="0" y="0"/>
          <a:ext cx="0" cy="0"/>
          <a:chOff x="0" y="0"/>
          <a:chExt cx="0" cy="0"/>
        </a:xfrm>
      </p:grpSpPr>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cSld name="Blank Layout 2">
    <p:bg>
      <p:bgPr>
        <a:blipFill rotWithShape="1">
          <a:blip r:embed="rId2">
            <a:alphaModFix/>
          </a:blip>
          <a:stretch>
            <a:fillRect/>
          </a:stretch>
        </a:blipFill>
        <a:effectLst/>
      </p:bgPr>
    </p:bg>
    <p:spTree>
      <p:nvGrpSpPr>
        <p:cNvPr id="1" name="Shape 57"/>
        <p:cNvGrpSpPr/>
        <p:nvPr/>
      </p:nvGrpSpPr>
      <p:grpSpPr>
        <a:xfrm>
          <a:off x="0" y="0"/>
          <a:ext cx="0" cy="0"/>
          <a:chOff x="0" y="0"/>
          <a:chExt cx="0" cy="0"/>
        </a:xfrm>
      </p:grpSpPr>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Blank Layout 4">
    <p:bg>
      <p:bgPr>
        <a:blipFill rotWithShape="1">
          <a:blip r:embed="rId2">
            <a:alphaModFix/>
          </a:blip>
          <a:stretch>
            <a:fillRect/>
          </a:stretch>
        </a:blipFill>
        <a:effectLst/>
      </p:bgPr>
    </p:bg>
    <p:spTree>
      <p:nvGrpSpPr>
        <p:cNvPr id="1" name="Shape 58"/>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cSld name="Blank Layout 5">
    <p:bg>
      <p:bgPr>
        <a:blipFill rotWithShape="1">
          <a:blip r:embed="rId2">
            <a:alphaModFix/>
          </a:blip>
          <a:stretch>
            <a:fillRect/>
          </a:stretch>
        </a:blipFill>
        <a:effectLst/>
      </p:bgPr>
    </p:bg>
    <p:spTree>
      <p:nvGrpSpPr>
        <p:cNvPr id="1" name="Shape 59"/>
        <p:cNvGrpSpPr/>
        <p:nvPr/>
      </p:nvGrpSpPr>
      <p:grpSpPr>
        <a:xfrm>
          <a:off x="0" y="0"/>
          <a:ext cx="0" cy="0"/>
          <a:chOff x="0" y="0"/>
          <a:chExt cx="0" cy="0"/>
        </a:xfrm>
      </p:grpSpPr>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Blank Title Page 1">
    <p:bg>
      <p:bgPr>
        <a:blipFill rotWithShape="1">
          <a:blip r:embed="rId2">
            <a:alphaModFix/>
          </a:blip>
          <a:stretch>
            <a:fillRect/>
          </a:stretch>
        </a:blipFill>
        <a:effectLst/>
      </p:bgPr>
    </p:bg>
    <p:spTree>
      <p:nvGrpSpPr>
        <p:cNvPr id="1" name="Shape 60"/>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cSld name="Title Page 2">
    <p:bg>
      <p:bgPr>
        <a:blipFill rotWithShape="1">
          <a:blip r:embed="rId2">
            <a:alphaModFix/>
          </a:blip>
          <a:stretch>
            <a:fillRect/>
          </a:stretch>
        </a:blipFill>
        <a:effectLst/>
      </p:bgPr>
    </p:bg>
    <p:spTree>
      <p:nvGrpSpPr>
        <p:cNvPr id="1" name="Shape 11"/>
        <p:cNvGrpSpPr/>
        <p:nvPr/>
      </p:nvGrpSpPr>
      <p:grpSpPr>
        <a:xfrm>
          <a:off x="0" y="0"/>
          <a:ext cx="0" cy="0"/>
          <a:chOff x="0" y="0"/>
          <a:chExt cx="0" cy="0"/>
        </a:xfrm>
      </p:grpSpPr>
      <p:sp>
        <p:nvSpPr>
          <p:cNvPr id="12" name="Shape 12"/>
          <p:cNvSpPr txBox="1">
            <a:spLocks noGrp="1"/>
          </p:cNvSpPr>
          <p:nvPr>
            <p:ph type="ctrTitle"/>
          </p:nvPr>
        </p:nvSpPr>
        <p:spPr>
          <a:xfrm>
            <a:off x="914400" y="656975"/>
            <a:ext cx="10363200" cy="1722016"/>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5400" b="1" i="0" u="none" strike="noStrike" cap="none">
                <a:solidFill>
                  <a:schemeClr val="accen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3" name="Shape 13"/>
          <p:cNvSpPr txBox="1">
            <a:spLocks noGrp="1"/>
          </p:cNvSpPr>
          <p:nvPr>
            <p:ph type="subTitle" idx="1"/>
          </p:nvPr>
        </p:nvSpPr>
        <p:spPr>
          <a:xfrm>
            <a:off x="1524000" y="2471066"/>
            <a:ext cx="9144000" cy="798606"/>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2"/>
              </a:buClr>
              <a:buFont typeface="Arial"/>
              <a:buNone/>
              <a:defRPr sz="2800" b="0" i="0" u="none" strike="noStrike" cap="none">
                <a:solidFill>
                  <a:schemeClr val="accent2"/>
                </a:solidFill>
                <a:latin typeface="Calibri"/>
                <a:ea typeface="Calibri"/>
                <a:cs typeface="Calibri"/>
                <a:sym typeface="Calibri"/>
              </a:defRPr>
            </a:lvl1pPr>
            <a:lvl2pPr marL="144658" marR="0" lvl="1" indent="-4957" algn="ctr" rtl="0">
              <a:lnSpc>
                <a:spcPct val="90000"/>
              </a:lnSpc>
              <a:spcBef>
                <a:spcPts val="151"/>
              </a:spcBef>
              <a:spcAft>
                <a:spcPts val="0"/>
              </a:spcAft>
              <a:buClr>
                <a:schemeClr val="dk1"/>
              </a:buClr>
              <a:buFont typeface="Arial"/>
              <a:buNone/>
              <a:defRPr sz="633" b="0" i="0" u="none" strike="noStrike" cap="none">
                <a:solidFill>
                  <a:schemeClr val="dk1"/>
                </a:solidFill>
                <a:latin typeface="Calibri"/>
                <a:ea typeface="Calibri"/>
                <a:cs typeface="Calibri"/>
                <a:sym typeface="Calibri"/>
              </a:defRPr>
            </a:lvl2pPr>
            <a:lvl3pPr marL="289315" marR="0" lvl="2" indent="-9914" algn="ctr" rtl="0">
              <a:lnSpc>
                <a:spcPct val="90000"/>
              </a:lnSpc>
              <a:spcBef>
                <a:spcPts val="151"/>
              </a:spcBef>
              <a:spcAft>
                <a:spcPts val="0"/>
              </a:spcAft>
              <a:buClr>
                <a:schemeClr val="dk1"/>
              </a:buClr>
              <a:buFont typeface="Arial"/>
              <a:buNone/>
              <a:defRPr sz="571" b="0" i="0" u="none" strike="noStrike" cap="none">
                <a:solidFill>
                  <a:schemeClr val="dk1"/>
                </a:solidFill>
                <a:latin typeface="Calibri"/>
                <a:ea typeface="Calibri"/>
                <a:cs typeface="Calibri"/>
                <a:sym typeface="Calibri"/>
              </a:defRPr>
            </a:lvl3pPr>
            <a:lvl4pPr marL="433972" marR="0" lvl="3" indent="-2172"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4pPr>
            <a:lvl5pPr marL="578630" marR="0" lvl="4" indent="-7129"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5pPr>
            <a:lvl6pPr marL="723287" marR="0" lvl="5" indent="-12087"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6pPr>
            <a:lvl7pPr marL="867945" marR="0" lvl="6" indent="-4344"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7pPr>
            <a:lvl8pPr marL="1012601" marR="0" lvl="7" indent="-9300"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8pPr>
            <a:lvl9pPr marL="1157259" marR="0" lvl="8" indent="-1559"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cSld name="Blank Title Page 2">
    <p:bg>
      <p:bgPr>
        <a:blipFill rotWithShape="1">
          <a:blip r:embed="rId2">
            <a:alphaModFix/>
          </a:blip>
          <a:stretch>
            <a:fillRect/>
          </a:stretch>
        </a:blipFill>
        <a:effectLst/>
      </p:bgPr>
    </p:bg>
    <p:spTree>
      <p:nvGrpSpPr>
        <p:cNvPr id="1" name="Shape 6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cSld name="Title Page 3">
    <p:bg>
      <p:bgPr>
        <a:blipFill rotWithShape="1">
          <a:blip r:embed="rId2">
            <a:alphaModFix/>
          </a:blip>
          <a:stretch>
            <a:fillRect/>
          </a:stretch>
        </a:blipFill>
        <a:effectLst/>
      </p:bgPr>
    </p:bg>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831850" y="2682496"/>
            <a:ext cx="10515599" cy="1132419"/>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60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6" name="Shape 16"/>
          <p:cNvSpPr txBox="1">
            <a:spLocks noGrp="1"/>
          </p:cNvSpPr>
          <p:nvPr>
            <p:ph type="body" idx="1"/>
          </p:nvPr>
        </p:nvSpPr>
        <p:spPr>
          <a:xfrm>
            <a:off x="831850" y="4063185"/>
            <a:ext cx="10515599" cy="548142"/>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1"/>
              </a:buClr>
              <a:buFont typeface="Arial"/>
              <a:buNone/>
              <a:defRPr sz="2800" b="0" i="0" u="none" strike="noStrike" cap="none">
                <a:solidFill>
                  <a:schemeClr val="accent1"/>
                </a:solidFill>
                <a:latin typeface="Calibri"/>
                <a:ea typeface="Calibri"/>
                <a:cs typeface="Calibri"/>
                <a:sym typeface="Calibri"/>
              </a:defRPr>
            </a:lvl1pPr>
            <a:lvl2pPr marL="144658" marR="0" lvl="1" indent="-4957" algn="l" rtl="0">
              <a:lnSpc>
                <a:spcPct val="90000"/>
              </a:lnSpc>
              <a:spcBef>
                <a:spcPts val="151"/>
              </a:spcBef>
              <a:spcAft>
                <a:spcPts val="0"/>
              </a:spcAft>
              <a:buClr>
                <a:srgbClr val="8D8D8D"/>
              </a:buClr>
              <a:buFont typeface="Arial"/>
              <a:buNone/>
              <a:defRPr sz="633" b="0" i="0" u="none" strike="noStrike" cap="none">
                <a:solidFill>
                  <a:srgbClr val="8D8D8D"/>
                </a:solidFill>
                <a:latin typeface="Calibri"/>
                <a:ea typeface="Calibri"/>
                <a:cs typeface="Calibri"/>
                <a:sym typeface="Calibri"/>
              </a:defRPr>
            </a:lvl2pPr>
            <a:lvl3pPr marL="289315" marR="0" lvl="2" indent="-9914" algn="l" rtl="0">
              <a:lnSpc>
                <a:spcPct val="90000"/>
              </a:lnSpc>
              <a:spcBef>
                <a:spcPts val="151"/>
              </a:spcBef>
              <a:spcAft>
                <a:spcPts val="0"/>
              </a:spcAft>
              <a:buClr>
                <a:srgbClr val="8D8D8D"/>
              </a:buClr>
              <a:buFont typeface="Arial"/>
              <a:buNone/>
              <a:defRPr sz="571" b="0" i="0" u="none" strike="noStrike" cap="none">
                <a:solidFill>
                  <a:srgbClr val="8D8D8D"/>
                </a:solidFill>
                <a:latin typeface="Calibri"/>
                <a:ea typeface="Calibri"/>
                <a:cs typeface="Calibri"/>
                <a:sym typeface="Calibri"/>
              </a:defRPr>
            </a:lvl3pPr>
            <a:lvl4pPr marL="433972" marR="0" lvl="3" indent="-2172" algn="l" rtl="0">
              <a:lnSpc>
                <a:spcPct val="90000"/>
              </a:lnSpc>
              <a:spcBef>
                <a:spcPts val="151"/>
              </a:spcBef>
              <a:spcAft>
                <a:spcPts val="0"/>
              </a:spcAft>
              <a:buClr>
                <a:srgbClr val="8D8D8D"/>
              </a:buClr>
              <a:buFont typeface="Arial"/>
              <a:buNone/>
              <a:defRPr sz="507" b="0" i="0" u="none" strike="noStrike" cap="none">
                <a:solidFill>
                  <a:srgbClr val="8D8D8D"/>
                </a:solidFill>
                <a:latin typeface="Calibri"/>
                <a:ea typeface="Calibri"/>
                <a:cs typeface="Calibri"/>
                <a:sym typeface="Calibri"/>
              </a:defRPr>
            </a:lvl4pPr>
            <a:lvl5pPr marL="578630" marR="0" lvl="4" indent="-7129" algn="l" rtl="0">
              <a:lnSpc>
                <a:spcPct val="90000"/>
              </a:lnSpc>
              <a:spcBef>
                <a:spcPts val="151"/>
              </a:spcBef>
              <a:spcAft>
                <a:spcPts val="0"/>
              </a:spcAft>
              <a:buClr>
                <a:srgbClr val="8D8D8D"/>
              </a:buClr>
              <a:buFont typeface="Arial"/>
              <a:buNone/>
              <a:defRPr sz="507" b="0" i="0" u="none" strike="noStrike" cap="none">
                <a:solidFill>
                  <a:srgbClr val="8D8D8D"/>
                </a:solidFill>
                <a:latin typeface="Calibri"/>
                <a:ea typeface="Calibri"/>
                <a:cs typeface="Calibri"/>
                <a:sym typeface="Calibri"/>
              </a:defRPr>
            </a:lvl5pPr>
            <a:lvl6pPr marL="723287" marR="0" lvl="5" indent="-12087"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6pPr>
            <a:lvl7pPr marL="867945" marR="0" lvl="6" indent="-4344"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7pPr>
            <a:lvl8pPr marL="1012601" marR="0" lvl="7" indent="-9300"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8pPr>
            <a:lvl9pPr marL="1157259" marR="0" lvl="8" indent="-1559" algn="l" rtl="0">
              <a:lnSpc>
                <a:spcPct val="90000"/>
              </a:lnSpc>
              <a:spcBef>
                <a:spcPts val="159"/>
              </a:spcBef>
              <a:buClr>
                <a:srgbClr val="8D8D8D"/>
              </a:buClr>
              <a:buFont typeface="Arial"/>
              <a:buNone/>
              <a:defRPr sz="507" b="0" i="0" u="none" strike="noStrike" cap="none">
                <a:solidFill>
                  <a:srgbClr val="8D8D8D"/>
                </a:solidFill>
                <a:latin typeface="Calibri"/>
                <a:ea typeface="Calibri"/>
                <a:cs typeface="Calibri"/>
                <a:sym typeface="Calibri"/>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cSld name="Title Page 4">
    <p:bg>
      <p:bgPr>
        <a:blipFill rotWithShape="1">
          <a:blip r:embed="rId2">
            <a:alphaModFix/>
          </a:blip>
          <a:stretch>
            <a:fillRect/>
          </a:stretch>
        </a:blipFill>
        <a:effectLst/>
      </p:bgPr>
    </p:bg>
    <p:spTree>
      <p:nvGrpSpPr>
        <p:cNvPr id="1" name="Shape 17"/>
        <p:cNvGrpSpPr/>
        <p:nvPr/>
      </p:nvGrpSpPr>
      <p:grpSpPr>
        <a:xfrm>
          <a:off x="0" y="0"/>
          <a:ext cx="0" cy="0"/>
          <a:chOff x="0" y="0"/>
          <a:chExt cx="0" cy="0"/>
        </a:xfrm>
      </p:grpSpPr>
      <p:sp>
        <p:nvSpPr>
          <p:cNvPr id="18" name="Shape 18"/>
          <p:cNvSpPr txBox="1">
            <a:spLocks noGrp="1"/>
          </p:cNvSpPr>
          <p:nvPr>
            <p:ph type="ctrTitle"/>
          </p:nvPr>
        </p:nvSpPr>
        <p:spPr>
          <a:xfrm>
            <a:off x="835741" y="3890000"/>
            <a:ext cx="10363200" cy="1075290"/>
          </a:xfrm>
          <a:prstGeom prst="rect">
            <a:avLst/>
          </a:prstGeom>
          <a:noFill/>
          <a:ln>
            <a:noFill/>
          </a:ln>
        </p:spPr>
        <p:txBody>
          <a:bodyPr lIns="91425" tIns="91425" rIns="91425" bIns="91425" anchor="b" anchorCtr="0"/>
          <a:lstStyle>
            <a:lvl1pPr marL="0" marR="0" lvl="0" indent="0" algn="ctr" rtl="0">
              <a:lnSpc>
                <a:spcPct val="90000"/>
              </a:lnSpc>
              <a:spcBef>
                <a:spcPts val="0"/>
              </a:spcBef>
              <a:spcAft>
                <a:spcPts val="0"/>
              </a:spcAft>
              <a:buNone/>
              <a:defRPr sz="54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subTitle" idx="1"/>
          </p:nvPr>
        </p:nvSpPr>
        <p:spPr>
          <a:xfrm>
            <a:off x="1445341" y="5232142"/>
            <a:ext cx="9144000" cy="519728"/>
          </a:xfrm>
          <a:prstGeom prst="rect">
            <a:avLst/>
          </a:prstGeom>
          <a:noFill/>
          <a:ln>
            <a:noFill/>
          </a:ln>
        </p:spPr>
        <p:txBody>
          <a:bodyPr lIns="91425" tIns="91425" rIns="91425" bIns="91425" anchor="t" anchorCtr="0"/>
          <a:lstStyle>
            <a:lvl1pPr marL="0" marR="0" lvl="0" indent="0" algn="ctr" rtl="0">
              <a:lnSpc>
                <a:spcPct val="90000"/>
              </a:lnSpc>
              <a:spcBef>
                <a:spcPts val="313"/>
              </a:spcBef>
              <a:spcAft>
                <a:spcPts val="0"/>
              </a:spcAft>
              <a:buClr>
                <a:schemeClr val="accent1"/>
              </a:buClr>
              <a:buFont typeface="Arial"/>
              <a:buNone/>
              <a:defRPr sz="2800" b="0" i="0" u="none" strike="noStrike" cap="none">
                <a:solidFill>
                  <a:schemeClr val="accent1"/>
                </a:solidFill>
                <a:latin typeface="Calibri"/>
                <a:ea typeface="Calibri"/>
                <a:cs typeface="Calibri"/>
                <a:sym typeface="Calibri"/>
              </a:defRPr>
            </a:lvl1pPr>
            <a:lvl2pPr marL="144658" marR="0" lvl="1" indent="-4957" algn="ctr" rtl="0">
              <a:lnSpc>
                <a:spcPct val="90000"/>
              </a:lnSpc>
              <a:spcBef>
                <a:spcPts val="151"/>
              </a:spcBef>
              <a:spcAft>
                <a:spcPts val="0"/>
              </a:spcAft>
              <a:buClr>
                <a:schemeClr val="dk1"/>
              </a:buClr>
              <a:buFont typeface="Arial"/>
              <a:buNone/>
              <a:defRPr sz="633" b="0" i="0" u="none" strike="noStrike" cap="none">
                <a:solidFill>
                  <a:schemeClr val="dk1"/>
                </a:solidFill>
                <a:latin typeface="Calibri"/>
                <a:ea typeface="Calibri"/>
                <a:cs typeface="Calibri"/>
                <a:sym typeface="Calibri"/>
              </a:defRPr>
            </a:lvl2pPr>
            <a:lvl3pPr marL="289315" marR="0" lvl="2" indent="-9914" algn="ctr" rtl="0">
              <a:lnSpc>
                <a:spcPct val="90000"/>
              </a:lnSpc>
              <a:spcBef>
                <a:spcPts val="151"/>
              </a:spcBef>
              <a:spcAft>
                <a:spcPts val="0"/>
              </a:spcAft>
              <a:buClr>
                <a:schemeClr val="dk1"/>
              </a:buClr>
              <a:buFont typeface="Arial"/>
              <a:buNone/>
              <a:defRPr sz="571" b="0" i="0" u="none" strike="noStrike" cap="none">
                <a:solidFill>
                  <a:schemeClr val="dk1"/>
                </a:solidFill>
                <a:latin typeface="Calibri"/>
                <a:ea typeface="Calibri"/>
                <a:cs typeface="Calibri"/>
                <a:sym typeface="Calibri"/>
              </a:defRPr>
            </a:lvl3pPr>
            <a:lvl4pPr marL="433972" marR="0" lvl="3" indent="-2172"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4pPr>
            <a:lvl5pPr marL="578630" marR="0" lvl="4" indent="-7129" algn="ctr" rtl="0">
              <a:lnSpc>
                <a:spcPct val="90000"/>
              </a:lnSpc>
              <a:spcBef>
                <a:spcPts val="151"/>
              </a:spcBef>
              <a:spcAft>
                <a:spcPts val="0"/>
              </a:spcAft>
              <a:buClr>
                <a:schemeClr val="dk1"/>
              </a:buClr>
              <a:buFont typeface="Arial"/>
              <a:buNone/>
              <a:defRPr sz="507" b="0" i="0" u="none" strike="noStrike" cap="none">
                <a:solidFill>
                  <a:schemeClr val="dk1"/>
                </a:solidFill>
                <a:latin typeface="Calibri"/>
                <a:ea typeface="Calibri"/>
                <a:cs typeface="Calibri"/>
                <a:sym typeface="Calibri"/>
              </a:defRPr>
            </a:lvl5pPr>
            <a:lvl6pPr marL="723287" marR="0" lvl="5" indent="-12087"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6pPr>
            <a:lvl7pPr marL="867945" marR="0" lvl="6" indent="-4344"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7pPr>
            <a:lvl8pPr marL="1012601" marR="0" lvl="7" indent="-9300"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8pPr>
            <a:lvl9pPr marL="1157259" marR="0" lvl="8" indent="-1559" algn="ctr" rtl="0">
              <a:lnSpc>
                <a:spcPct val="90000"/>
              </a:lnSpc>
              <a:spcBef>
                <a:spcPts val="159"/>
              </a:spcBef>
              <a:buClr>
                <a:schemeClr val="dk1"/>
              </a:buClr>
              <a:buFont typeface="Arial"/>
              <a:buNone/>
              <a:defRPr sz="507"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Content Page 1">
    <p:bg>
      <p:bgPr>
        <a:blipFill rotWithShape="1">
          <a:blip r:embed="rId2">
            <a:alphaModFix/>
          </a:blip>
          <a:stretch>
            <a:fillRect/>
          </a:stretch>
        </a:blipFill>
        <a:effectLst/>
      </p:bgPr>
    </p:bg>
    <p:spTree>
      <p:nvGrpSpPr>
        <p:cNvPr id="1" name="Shape 20"/>
        <p:cNvGrpSpPr/>
        <p:nvPr/>
      </p:nvGrpSpPr>
      <p:grpSpPr>
        <a:xfrm>
          <a:off x="0" y="0"/>
          <a:ext cx="0" cy="0"/>
          <a:chOff x="0" y="0"/>
          <a:chExt cx="0" cy="0"/>
        </a:xfrm>
      </p:grpSpPr>
      <p:sp>
        <p:nvSpPr>
          <p:cNvPr id="21" name="Shape 21"/>
          <p:cNvSpPr txBox="1">
            <a:spLocks noGrp="1"/>
          </p:cNvSpPr>
          <p:nvPr>
            <p:ph type="title"/>
          </p:nvPr>
        </p:nvSpPr>
        <p:spPr>
          <a:xfrm>
            <a:off x="838200" y="312932"/>
            <a:ext cx="8149856" cy="558937"/>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22" name="Shape 22"/>
          <p:cNvSpPr txBox="1">
            <a:spLocks noGrp="1"/>
          </p:cNvSpPr>
          <p:nvPr>
            <p:ph type="body" idx="1"/>
          </p:nvPr>
        </p:nvSpPr>
        <p:spPr>
          <a:xfrm>
            <a:off x="838200" y="1682432"/>
            <a:ext cx="10515599" cy="4445634"/>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cSld name="Content Page 3">
    <p:bg>
      <p:bgPr>
        <a:blipFill rotWithShape="1">
          <a:blip r:embed="rId2">
            <a:alphaModFix/>
          </a:blip>
          <a:stretch>
            <a:fillRect/>
          </a:stretch>
        </a:blipFill>
        <a:effectLst/>
      </p:bgPr>
    </p:bg>
    <p:spTree>
      <p:nvGrpSpPr>
        <p:cNvPr id="1" name="Shape 23"/>
        <p:cNvGrpSpPr/>
        <p:nvPr/>
      </p:nvGrpSpPr>
      <p:grpSpPr>
        <a:xfrm>
          <a:off x="0" y="0"/>
          <a:ext cx="0" cy="0"/>
          <a:chOff x="0" y="0"/>
          <a:chExt cx="0" cy="0"/>
        </a:xfrm>
      </p:grpSpPr>
      <p:sp>
        <p:nvSpPr>
          <p:cNvPr id="24" name="Shape 24"/>
          <p:cNvSpPr txBox="1">
            <a:spLocks noGrp="1"/>
          </p:cNvSpPr>
          <p:nvPr>
            <p:ph type="title"/>
          </p:nvPr>
        </p:nvSpPr>
        <p:spPr>
          <a:xfrm>
            <a:off x="838199" y="291068"/>
            <a:ext cx="10515599" cy="625361"/>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25" name="Shape 25"/>
          <p:cNvSpPr txBox="1">
            <a:spLocks noGrp="1"/>
          </p:cNvSpPr>
          <p:nvPr>
            <p:ph type="body" idx="1"/>
          </p:nvPr>
        </p:nvSpPr>
        <p:spPr>
          <a:xfrm>
            <a:off x="838199" y="1428858"/>
            <a:ext cx="5181600" cy="5119425"/>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26" name="Shape 26"/>
          <p:cNvSpPr txBox="1">
            <a:spLocks noGrp="1"/>
          </p:cNvSpPr>
          <p:nvPr>
            <p:ph type="body" idx="2"/>
          </p:nvPr>
        </p:nvSpPr>
        <p:spPr>
          <a:xfrm>
            <a:off x="6172198" y="1428858"/>
            <a:ext cx="5181600" cy="5119425"/>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Content Page 2">
    <p:bg>
      <p:bgPr>
        <a:blipFill rotWithShape="1">
          <a:blip r:embed="rId2">
            <a:alphaModFix/>
          </a:blip>
          <a:stretch>
            <a:fillRect/>
          </a:stretch>
        </a:blipFill>
        <a:effectLst/>
      </p:bgPr>
    </p:bg>
    <p:spTree>
      <p:nvGrpSpPr>
        <p:cNvPr id="1" name="Shape 27"/>
        <p:cNvGrpSpPr/>
        <p:nvPr/>
      </p:nvGrpSpPr>
      <p:grpSpPr>
        <a:xfrm>
          <a:off x="0" y="0"/>
          <a:ext cx="0" cy="0"/>
          <a:chOff x="0" y="0"/>
          <a:chExt cx="0" cy="0"/>
        </a:xfrm>
      </p:grpSpPr>
      <p:sp>
        <p:nvSpPr>
          <p:cNvPr id="28" name="Shape 28"/>
          <p:cNvSpPr txBox="1">
            <a:spLocks noGrp="1"/>
          </p:cNvSpPr>
          <p:nvPr>
            <p:ph type="title"/>
          </p:nvPr>
        </p:nvSpPr>
        <p:spPr>
          <a:xfrm>
            <a:off x="838200" y="312932"/>
            <a:ext cx="8149856" cy="558937"/>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body" idx="1"/>
          </p:nvPr>
        </p:nvSpPr>
        <p:spPr>
          <a:xfrm>
            <a:off x="838200" y="1682432"/>
            <a:ext cx="10515599" cy="4445634"/>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Content Page 4">
    <p:bg>
      <p:bgPr>
        <a:blipFill rotWithShape="1">
          <a:blip r:embed="rId2">
            <a:alphaModFix/>
          </a:blip>
          <a:stretch>
            <a:fillRect/>
          </a:stretch>
        </a:blipFill>
        <a:effectLst/>
      </p:bgPr>
    </p:bg>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838199" y="291068"/>
            <a:ext cx="10515599" cy="625361"/>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body" idx="1"/>
          </p:nvPr>
        </p:nvSpPr>
        <p:spPr>
          <a:xfrm>
            <a:off x="838199" y="1428858"/>
            <a:ext cx="5181600" cy="5021102"/>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
        <p:nvSpPr>
          <p:cNvPr id="33" name="Shape 33"/>
          <p:cNvSpPr txBox="1">
            <a:spLocks noGrp="1"/>
          </p:cNvSpPr>
          <p:nvPr>
            <p:ph type="body" idx="2"/>
          </p:nvPr>
        </p:nvSpPr>
        <p:spPr>
          <a:xfrm>
            <a:off x="6172198" y="1428858"/>
            <a:ext cx="5181600" cy="5021102"/>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1">
    <p:bg>
      <p:bgPr>
        <a:blipFill rotWithShape="1">
          <a:blip r:embed="rId2">
            <a:alphaModFix/>
          </a:blip>
          <a:stretch>
            <a:fillRect/>
          </a:stretch>
        </a:blipFill>
        <a:effectLst/>
      </p:bgPr>
    </p:bg>
    <p:spTree>
      <p:nvGrpSpPr>
        <p:cNvPr id="1" name="Shape 34"/>
        <p:cNvGrpSpPr/>
        <p:nvPr/>
      </p:nvGrpSpPr>
      <p:grpSpPr>
        <a:xfrm>
          <a:off x="0" y="0"/>
          <a:ext cx="0" cy="0"/>
          <a:chOff x="0" y="0"/>
          <a:chExt cx="0" cy="0"/>
        </a:xfrm>
      </p:grpSpPr>
      <p:sp>
        <p:nvSpPr>
          <p:cNvPr id="35" name="Shape 35"/>
          <p:cNvSpPr txBox="1">
            <a:spLocks noGrp="1"/>
          </p:cNvSpPr>
          <p:nvPr>
            <p:ph type="title"/>
          </p:nvPr>
        </p:nvSpPr>
        <p:spPr>
          <a:xfrm>
            <a:off x="818535" y="673816"/>
            <a:ext cx="10515599" cy="1004888"/>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200" b="1" i="0" u="none" strike="noStrike" cap="none">
                <a:solidFill>
                  <a:schemeClr val="accent2"/>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1"/>
          </p:nvPr>
        </p:nvSpPr>
        <p:spPr>
          <a:xfrm>
            <a:off x="818535" y="1813640"/>
            <a:ext cx="10515599" cy="4445634"/>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22">
            <a:alphaModFix/>
          </a:blip>
          <a:stretch>
            <a:fillRect/>
          </a:stretch>
        </a:blip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838200" y="76200"/>
            <a:ext cx="10515599" cy="1004887"/>
          </a:xfrm>
          <a:prstGeom prst="rect">
            <a:avLst/>
          </a:prstGeom>
          <a:noFill/>
          <a:ln>
            <a:noFill/>
          </a:ln>
        </p:spPr>
        <p:txBody>
          <a:bodyPr lIns="91425" tIns="91425" rIns="91425" bIns="91425" anchor="ctr" anchorCtr="0"/>
          <a:lstStyle>
            <a:lvl1pPr marL="0" marR="0" lvl="0" indent="0" algn="l" rtl="0">
              <a:lnSpc>
                <a:spcPct val="90000"/>
              </a:lnSpc>
              <a:spcBef>
                <a:spcPts val="0"/>
              </a:spcBef>
              <a:spcAft>
                <a:spcPts val="0"/>
              </a:spcAft>
              <a:buNone/>
              <a:defRPr sz="3600" b="1" i="0" u="none" strike="noStrike" cap="none">
                <a:solidFill>
                  <a:schemeClr val="lt1"/>
                </a:solidFill>
                <a:latin typeface="Calibri"/>
                <a:ea typeface="Calibri"/>
                <a:cs typeface="Calibri"/>
                <a:sym typeface="Calibri"/>
              </a:defRPr>
            </a:lvl1pPr>
            <a:lvl2pPr marL="0" marR="0" lvl="1"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2pPr>
            <a:lvl3pPr marL="0" marR="0" lvl="2"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3pPr>
            <a:lvl4pPr marL="0" marR="0" lvl="3"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4pPr>
            <a:lvl5pPr marL="0" marR="0" lvl="4" indent="0" algn="l" rtl="0">
              <a:lnSpc>
                <a:spcPct val="90000"/>
              </a:lnSpc>
              <a:spcBef>
                <a:spcPts val="0"/>
              </a:spcBef>
              <a:spcAft>
                <a:spcPts val="0"/>
              </a:spcAft>
              <a:buNone/>
              <a:defRPr sz="1800" b="1" i="0" u="none" strike="noStrike" cap="none">
                <a:solidFill>
                  <a:schemeClr val="dk1"/>
                </a:solidFill>
                <a:latin typeface="Calibri"/>
                <a:ea typeface="Calibri"/>
                <a:cs typeface="Calibri"/>
                <a:sym typeface="Calibri"/>
              </a:defRPr>
            </a:lvl5pPr>
            <a:lvl6pPr marL="144658" marR="0" lvl="5" indent="-4957"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6pPr>
            <a:lvl7pPr marL="289315" marR="0" lvl="6" indent="-9914"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7pPr>
            <a:lvl8pPr marL="433972" marR="0" lvl="7" indent="-2172"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8pPr>
            <a:lvl9pPr marL="578630" marR="0" lvl="8" indent="-7129" algn="l" rtl="0">
              <a:lnSpc>
                <a:spcPct val="90000"/>
              </a:lnSpc>
              <a:spcBef>
                <a:spcPts val="0"/>
              </a:spcBef>
              <a:spcAft>
                <a:spcPts val="0"/>
              </a:spcAft>
              <a:buNone/>
              <a:defRPr sz="1392"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body" idx="1"/>
          </p:nvPr>
        </p:nvSpPr>
        <p:spPr>
          <a:xfrm>
            <a:off x="838200" y="1406012"/>
            <a:ext cx="10515599" cy="4670322"/>
          </a:xfrm>
          <a:prstGeom prst="rect">
            <a:avLst/>
          </a:prstGeom>
          <a:noFill/>
          <a:ln>
            <a:noFill/>
          </a:ln>
        </p:spPr>
        <p:txBody>
          <a:bodyPr lIns="91425" tIns="91425" rIns="91425" bIns="91425" anchor="t" anchorCtr="0"/>
          <a:lstStyle>
            <a:lvl1pPr marL="176213" marR="0" lvl="0" indent="-49212" algn="l" rtl="0">
              <a:lnSpc>
                <a:spcPct val="90000"/>
              </a:lnSpc>
              <a:spcBef>
                <a:spcPts val="313"/>
              </a:spcBef>
              <a:spcAft>
                <a:spcPts val="0"/>
              </a:spcAft>
              <a:buClr>
                <a:schemeClr val="dk1"/>
              </a:buClr>
              <a:buSzPct val="100000"/>
              <a:buFont typeface="Arial"/>
              <a:buChar char="•"/>
              <a:defRPr sz="2000" b="0" i="0" u="none" strike="noStrike" cap="none">
                <a:solidFill>
                  <a:schemeClr val="dk1"/>
                </a:solidFill>
                <a:latin typeface="Calibri"/>
                <a:ea typeface="Calibri"/>
                <a:cs typeface="Calibri"/>
                <a:sym typeface="Calibri"/>
              </a:defRPr>
            </a:lvl1pPr>
            <a:lvl2pPr marL="354013" marR="0" lvl="1" indent="-74613" algn="l" rtl="0">
              <a:lnSpc>
                <a:spcPct val="90000"/>
              </a:lnSpc>
              <a:spcBef>
                <a:spcPts val="151"/>
              </a:spcBef>
              <a:spcAft>
                <a:spcPts val="0"/>
              </a:spcAft>
              <a:buClr>
                <a:schemeClr val="dk1"/>
              </a:buClr>
              <a:buSzPct val="100000"/>
              <a:buFont typeface="Arial"/>
              <a:buChar char="•"/>
              <a:defRPr sz="1800" b="0" i="0" u="none" strike="noStrike" cap="none">
                <a:solidFill>
                  <a:schemeClr val="dk1"/>
                </a:solidFill>
                <a:latin typeface="Calibri"/>
                <a:ea typeface="Calibri"/>
                <a:cs typeface="Calibri"/>
                <a:sym typeface="Calibri"/>
              </a:defRPr>
            </a:lvl2pPr>
            <a:lvl3pPr marL="541338" marR="0" lvl="2" indent="-71437" algn="l" rtl="0">
              <a:lnSpc>
                <a:spcPct val="90000"/>
              </a:lnSpc>
              <a:spcBef>
                <a:spcPts val="151"/>
              </a:spcBef>
              <a:spcAft>
                <a:spcPts val="0"/>
              </a:spcAft>
              <a:buClr>
                <a:schemeClr val="dk1"/>
              </a:buClr>
              <a:buSzPct val="100000"/>
              <a:buFont typeface="Arial"/>
              <a:buChar char="•"/>
              <a:defRPr sz="1600" b="0" i="0" u="none" strike="noStrike" cap="none">
                <a:solidFill>
                  <a:schemeClr val="dk1"/>
                </a:solidFill>
                <a:latin typeface="Calibri"/>
                <a:ea typeface="Calibri"/>
                <a:cs typeface="Calibri"/>
                <a:sym typeface="Calibri"/>
              </a:defRPr>
            </a:lvl3pPr>
            <a:lvl4pPr marL="717550" marR="0" lvl="3" indent="-69850" algn="l" rtl="0">
              <a:lnSpc>
                <a:spcPct val="90000"/>
              </a:lnSpc>
              <a:spcBef>
                <a:spcPts val="151"/>
              </a:spcBef>
              <a:spcAft>
                <a:spcPts val="0"/>
              </a:spcAft>
              <a:buClr>
                <a:schemeClr val="dk1"/>
              </a:buClr>
              <a:buSzPct val="100000"/>
              <a:buFont typeface="Arial"/>
              <a:buChar char="•"/>
              <a:defRPr sz="1400" b="0" i="0" u="none" strike="noStrike" cap="none">
                <a:solidFill>
                  <a:schemeClr val="dk1"/>
                </a:solidFill>
                <a:latin typeface="Calibri"/>
                <a:ea typeface="Calibri"/>
                <a:cs typeface="Calibri"/>
                <a:sym typeface="Calibri"/>
              </a:defRPr>
            </a:lvl4pPr>
            <a:lvl5pPr marL="895350" marR="0" lvl="4" indent="-82550" algn="l" rtl="0">
              <a:lnSpc>
                <a:spcPct val="90000"/>
              </a:lnSpc>
              <a:spcBef>
                <a:spcPts val="151"/>
              </a:spcBef>
              <a:spcAft>
                <a:spcPts val="0"/>
              </a:spcAft>
              <a:buClr>
                <a:schemeClr val="dk1"/>
              </a:buClr>
              <a:buSzPct val="100000"/>
              <a:buFont typeface="Arial"/>
              <a:buChar char="•"/>
              <a:defRPr sz="1200" b="0" i="0" u="none" strike="noStrike" cap="none">
                <a:solidFill>
                  <a:schemeClr val="dk1"/>
                </a:solidFill>
                <a:latin typeface="Calibri"/>
                <a:ea typeface="Calibri"/>
                <a:cs typeface="Calibri"/>
                <a:sym typeface="Calibri"/>
              </a:defRPr>
            </a:lvl5pPr>
            <a:lvl6pPr marL="795615" marR="0" lvl="5" indent="-48156"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6pPr>
            <a:lvl7pPr marL="940274" marR="0" lvl="6" indent="-40415"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7pPr>
            <a:lvl8pPr marL="1084932" marR="0" lvl="7" indent="-45373"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8pPr>
            <a:lvl9pPr marL="1229588" marR="0" lvl="8" indent="-37629" algn="l" rtl="0">
              <a:lnSpc>
                <a:spcPct val="90000"/>
              </a:lnSpc>
              <a:spcBef>
                <a:spcPts val="159"/>
              </a:spcBef>
              <a:buClr>
                <a:schemeClr val="dk1"/>
              </a:buClr>
              <a:buSzPct val="95166"/>
              <a:buFont typeface="Arial"/>
              <a:buChar char="•"/>
              <a:defRPr sz="571"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16.xml"/><Relationship Id="rId4"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5.pn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6.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6.xml"/><Relationship Id="rId6" Type="http://schemas.openxmlformats.org/officeDocument/2006/relationships/image" Target="../media/image37.png"/><Relationship Id="rId5" Type="http://schemas.openxmlformats.org/officeDocument/2006/relationships/image" Target="../media/image3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6.xml"/><Relationship Id="rId5" Type="http://schemas.openxmlformats.org/officeDocument/2006/relationships/image" Target="../media/image38.png"/><Relationship Id="rId4" Type="http://schemas.openxmlformats.org/officeDocument/2006/relationships/image" Target="../media/image15.png"/></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6.xml"/><Relationship Id="rId5" Type="http://schemas.openxmlformats.org/officeDocument/2006/relationships/image" Target="../media/image39.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6.xml"/><Relationship Id="rId6" Type="http://schemas.openxmlformats.org/officeDocument/2006/relationships/image" Target="../media/image17.png"/><Relationship Id="rId5" Type="http://schemas.openxmlformats.org/officeDocument/2006/relationships/image" Target="../media/image16.jpg"/><Relationship Id="rId4" Type="http://schemas.openxmlformats.org/officeDocument/2006/relationships/image" Target="../media/image15.png"/></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4.png"/><Relationship Id="rId7" Type="http://schemas.openxmlformats.org/officeDocument/2006/relationships/image" Target="../media/image19.png"/><Relationship Id="rId2" Type="http://schemas.openxmlformats.org/officeDocument/2006/relationships/notesSlide" Target="../notesSlides/notesSlide3.xml"/><Relationship Id="rId1" Type="http://schemas.openxmlformats.org/officeDocument/2006/relationships/slideLayout" Target="../slideLayouts/slideLayout16.xml"/><Relationship Id="rId6" Type="http://schemas.openxmlformats.org/officeDocument/2006/relationships/image" Target="../media/image18.png"/><Relationship Id="rId5" Type="http://schemas.openxmlformats.org/officeDocument/2006/relationships/hyperlink" Target="www.ourschool.net" TargetMode="External"/><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21.png"/><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6.xml"/><Relationship Id="rId5" Type="http://schemas.openxmlformats.org/officeDocument/2006/relationships/image" Target="../media/image22.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16.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16.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6.xml"/><Relationship Id="rId5" Type="http://schemas.openxmlformats.org/officeDocument/2006/relationships/image" Target="../media/image29.png"/><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pic>
        <p:nvPicPr>
          <p:cNvPr id="66" name="Shape 66"/>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67" name="Shape 67"/>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68" name="Shape 68"/>
          <p:cNvGrpSpPr/>
          <p:nvPr/>
        </p:nvGrpSpPr>
        <p:grpSpPr>
          <a:xfrm>
            <a:off x="2152661" y="2244799"/>
            <a:ext cx="7886700" cy="2368413"/>
            <a:chOff x="2152661" y="2244799"/>
            <a:chExt cx="7886700" cy="2368413"/>
          </a:xfrm>
        </p:grpSpPr>
        <p:sp>
          <p:nvSpPr>
            <p:cNvPr id="69" name="Shape 69"/>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en-CA" sz="4800" b="1">
                  <a:solidFill>
                    <a:schemeClr val="accent2"/>
                  </a:solidFill>
                  <a:latin typeface="Calibri"/>
                  <a:ea typeface="Calibri"/>
                  <a:cs typeface="Calibri"/>
                  <a:sym typeface="Calibri"/>
                </a:rPr>
                <a:t>Introducing OurSCHOOL</a:t>
              </a:r>
            </a:p>
          </p:txBody>
        </p:sp>
        <p:sp>
          <p:nvSpPr>
            <p:cNvPr id="70" name="Shape 70"/>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en-CA" sz="3000">
                  <a:solidFill>
                    <a:schemeClr val="dk1"/>
                  </a:solidFill>
                  <a:latin typeface="Calibri"/>
                  <a:ea typeface="Calibri"/>
                  <a:cs typeface="Calibri"/>
                  <a:sym typeface="Calibri"/>
                </a:rPr>
                <a:t>This section will tell you a little bit about the OurSCHOOL survey and how to complete it.</a:t>
              </a:r>
            </a:p>
          </p:txBody>
        </p:sp>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Shape 168"/>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69" name="Shape 169"/>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70" name="Shape 170"/>
          <p:cNvSpPr txBox="1"/>
          <p:nvPr/>
        </p:nvSpPr>
        <p:spPr>
          <a:xfrm>
            <a:off x="47025" y="1858025"/>
            <a:ext cx="11967300" cy="966900"/>
          </a:xfrm>
          <a:prstGeom prst="rect">
            <a:avLst/>
          </a:prstGeom>
          <a:noFill/>
          <a:ln>
            <a:noFill/>
          </a:ln>
        </p:spPr>
        <p:txBody>
          <a:bodyPr lIns="91425" tIns="91425" rIns="91425" bIns="91425" anchor="ctr" anchorCtr="0">
            <a:noAutofit/>
          </a:bodyPr>
          <a:lstStyle/>
          <a:p>
            <a:pPr lvl="0" algn="ctr" rtl="0">
              <a:spcBef>
                <a:spcPts val="0"/>
              </a:spcBef>
              <a:buNone/>
            </a:pPr>
            <a:r>
              <a:rPr lang="en-CA" sz="3000" b="1">
                <a:solidFill>
                  <a:schemeClr val="accent2"/>
                </a:solidFill>
                <a:latin typeface="Calibri"/>
                <a:ea typeface="Calibri"/>
                <a:cs typeface="Calibri"/>
                <a:sym typeface="Calibri"/>
              </a:rPr>
              <a:t>Some questions ask how much time you</a:t>
            </a:r>
          </a:p>
          <a:p>
            <a:pPr lvl="0" algn="ctr" rtl="0">
              <a:spcBef>
                <a:spcPts val="0"/>
              </a:spcBef>
              <a:buNone/>
            </a:pPr>
            <a:r>
              <a:rPr lang="en-CA" sz="3000" b="1">
                <a:solidFill>
                  <a:schemeClr val="accent2"/>
                </a:solidFill>
                <a:latin typeface="Calibri"/>
                <a:ea typeface="Calibri"/>
                <a:cs typeface="Calibri"/>
                <a:sym typeface="Calibri"/>
              </a:rPr>
              <a:t>spend doing certain activities:</a:t>
            </a:r>
          </a:p>
        </p:txBody>
      </p:sp>
      <p:pic>
        <p:nvPicPr>
          <p:cNvPr id="171" name="Shape 171"/>
          <p:cNvPicPr preferRelativeResize="0"/>
          <p:nvPr/>
        </p:nvPicPr>
        <p:blipFill>
          <a:blip r:embed="rId5">
            <a:alphaModFix/>
          </a:blip>
          <a:stretch>
            <a:fillRect/>
          </a:stretch>
        </p:blipFill>
        <p:spPr>
          <a:xfrm>
            <a:off x="4006550" y="297824"/>
            <a:ext cx="6252420" cy="552475"/>
          </a:xfrm>
          <a:prstGeom prst="rect">
            <a:avLst/>
          </a:prstGeom>
          <a:noFill/>
          <a:ln>
            <a:noFill/>
          </a:ln>
        </p:spPr>
      </p:pic>
      <p:pic>
        <p:nvPicPr>
          <p:cNvPr id="172" name="Shape 172"/>
          <p:cNvPicPr preferRelativeResize="0"/>
          <p:nvPr/>
        </p:nvPicPr>
        <p:blipFill rotWithShape="1">
          <a:blip r:embed="rId6">
            <a:alphaModFix/>
          </a:blip>
          <a:srcRect b="47512"/>
          <a:stretch/>
        </p:blipFill>
        <p:spPr>
          <a:xfrm>
            <a:off x="421150" y="3214794"/>
            <a:ext cx="11349700" cy="161226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pic>
        <p:nvPicPr>
          <p:cNvPr id="177" name="Shape 177"/>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78" name="Shape 178"/>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79" name="Shape 179"/>
          <p:cNvSpPr txBox="1"/>
          <p:nvPr/>
        </p:nvSpPr>
        <p:spPr>
          <a:xfrm>
            <a:off x="269700" y="1627175"/>
            <a:ext cx="11751300" cy="1306500"/>
          </a:xfrm>
          <a:prstGeom prst="rect">
            <a:avLst/>
          </a:prstGeom>
          <a:noFill/>
          <a:ln>
            <a:noFill/>
          </a:ln>
        </p:spPr>
        <p:txBody>
          <a:bodyPr lIns="91425" tIns="91425" rIns="91425" bIns="91425" anchor="ctr" anchorCtr="0">
            <a:noAutofit/>
          </a:bodyPr>
          <a:lstStyle/>
          <a:p>
            <a:pPr lvl="0" algn="ctr" rtl="0">
              <a:spcBef>
                <a:spcPts val="0"/>
              </a:spcBef>
              <a:buNone/>
            </a:pPr>
            <a:r>
              <a:rPr lang="en-CA" sz="3000" b="1">
                <a:solidFill>
                  <a:schemeClr val="accent2"/>
                </a:solidFill>
                <a:latin typeface="Calibri"/>
                <a:ea typeface="Calibri"/>
                <a:cs typeface="Calibri"/>
                <a:sym typeface="Calibri"/>
              </a:rPr>
              <a:t>Some questions ask how often you do certain </a:t>
            </a:r>
          </a:p>
          <a:p>
            <a:pPr lvl="0" algn="ctr" rtl="0">
              <a:spcBef>
                <a:spcPts val="0"/>
              </a:spcBef>
              <a:buNone/>
            </a:pPr>
            <a:r>
              <a:rPr lang="en-CA" sz="3000" b="1">
                <a:solidFill>
                  <a:schemeClr val="accent2"/>
                </a:solidFill>
                <a:latin typeface="Calibri"/>
                <a:ea typeface="Calibri"/>
                <a:cs typeface="Calibri"/>
                <a:sym typeface="Calibri"/>
              </a:rPr>
              <a:t>things or feel a certain way: </a:t>
            </a:r>
          </a:p>
        </p:txBody>
      </p:sp>
      <p:pic>
        <p:nvPicPr>
          <p:cNvPr id="180" name="Shape 180"/>
          <p:cNvPicPr preferRelativeResize="0"/>
          <p:nvPr/>
        </p:nvPicPr>
        <p:blipFill rotWithShape="1">
          <a:blip r:embed="rId5">
            <a:alphaModFix/>
          </a:blip>
          <a:srcRect b="61677"/>
          <a:stretch/>
        </p:blipFill>
        <p:spPr>
          <a:xfrm>
            <a:off x="387525" y="3172549"/>
            <a:ext cx="11376599" cy="1025550"/>
          </a:xfrm>
          <a:prstGeom prst="rect">
            <a:avLst/>
          </a:prstGeom>
          <a:noFill/>
          <a:ln>
            <a:noFill/>
          </a:ln>
        </p:spPr>
      </p:pic>
      <p:pic>
        <p:nvPicPr>
          <p:cNvPr id="181" name="Shape 181"/>
          <p:cNvPicPr preferRelativeResize="0"/>
          <p:nvPr/>
        </p:nvPicPr>
        <p:blipFill>
          <a:blip r:embed="rId6">
            <a:alphaModFix/>
          </a:blip>
          <a:stretch>
            <a:fillRect/>
          </a:stretch>
        </p:blipFill>
        <p:spPr>
          <a:xfrm>
            <a:off x="4315579" y="361529"/>
            <a:ext cx="5932324" cy="43005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pic>
        <p:nvPicPr>
          <p:cNvPr id="186" name="Shape 186"/>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87" name="Shape 187"/>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88" name="Shape 188"/>
          <p:cNvSpPr txBox="1"/>
          <p:nvPr/>
        </p:nvSpPr>
        <p:spPr>
          <a:xfrm>
            <a:off x="178500" y="1744787"/>
            <a:ext cx="11835000" cy="798300"/>
          </a:xfrm>
          <a:prstGeom prst="rect">
            <a:avLst/>
          </a:prstGeom>
          <a:noFill/>
          <a:ln>
            <a:noFill/>
          </a:ln>
        </p:spPr>
        <p:txBody>
          <a:bodyPr lIns="91425" tIns="91425" rIns="91425" bIns="91425" anchor="ctr" anchorCtr="0">
            <a:noAutofit/>
          </a:bodyPr>
          <a:lstStyle/>
          <a:p>
            <a:pPr lvl="0" algn="ctr" rtl="0">
              <a:spcBef>
                <a:spcPts val="0"/>
              </a:spcBef>
              <a:buNone/>
            </a:pPr>
            <a:r>
              <a:rPr lang="en-CA" sz="3000" b="1">
                <a:solidFill>
                  <a:schemeClr val="accent2"/>
                </a:solidFill>
                <a:latin typeface="Calibri"/>
                <a:ea typeface="Calibri"/>
                <a:cs typeface="Calibri"/>
                <a:sym typeface="Calibri"/>
              </a:rPr>
              <a:t>Some questions ask how much you agree or </a:t>
            </a:r>
          </a:p>
          <a:p>
            <a:pPr lvl="0" algn="ctr" rtl="0">
              <a:spcBef>
                <a:spcPts val="0"/>
              </a:spcBef>
              <a:buNone/>
            </a:pPr>
            <a:r>
              <a:rPr lang="en-CA" sz="3000" b="1">
                <a:solidFill>
                  <a:schemeClr val="accent2"/>
                </a:solidFill>
                <a:latin typeface="Calibri"/>
                <a:ea typeface="Calibri"/>
                <a:cs typeface="Calibri"/>
                <a:sym typeface="Calibri"/>
              </a:rPr>
              <a:t>disagree about certain things:</a:t>
            </a:r>
          </a:p>
        </p:txBody>
      </p:sp>
      <p:pic>
        <p:nvPicPr>
          <p:cNvPr id="189" name="Shape 189"/>
          <p:cNvPicPr preferRelativeResize="0"/>
          <p:nvPr/>
        </p:nvPicPr>
        <p:blipFill rotWithShape="1">
          <a:blip r:embed="rId5">
            <a:alphaModFix/>
          </a:blip>
          <a:srcRect b="39813"/>
          <a:stretch/>
        </p:blipFill>
        <p:spPr>
          <a:xfrm>
            <a:off x="178500" y="2971650"/>
            <a:ext cx="11702575" cy="2075713"/>
          </a:xfrm>
          <a:prstGeom prst="rect">
            <a:avLst/>
          </a:prstGeom>
          <a:noFill/>
          <a:ln>
            <a:noFill/>
          </a:ln>
        </p:spPr>
      </p:pic>
      <p:pic>
        <p:nvPicPr>
          <p:cNvPr id="190" name="Shape 190"/>
          <p:cNvPicPr preferRelativeResize="0"/>
          <p:nvPr/>
        </p:nvPicPr>
        <p:blipFill>
          <a:blip r:embed="rId6">
            <a:alphaModFix/>
          </a:blip>
          <a:stretch>
            <a:fillRect/>
          </a:stretch>
        </p:blipFill>
        <p:spPr>
          <a:xfrm>
            <a:off x="4337625" y="345654"/>
            <a:ext cx="5961225" cy="44059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pic>
        <p:nvPicPr>
          <p:cNvPr id="195" name="Shape 195"/>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96" name="Shape 19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197" name="Shape 197"/>
          <p:cNvPicPr preferRelativeResize="0"/>
          <p:nvPr/>
        </p:nvPicPr>
        <p:blipFill>
          <a:blip r:embed="rId5">
            <a:alphaModFix/>
          </a:blip>
          <a:stretch>
            <a:fillRect/>
          </a:stretch>
        </p:blipFill>
        <p:spPr>
          <a:xfrm>
            <a:off x="4322725" y="407380"/>
            <a:ext cx="5904474" cy="487375"/>
          </a:xfrm>
          <a:prstGeom prst="rect">
            <a:avLst/>
          </a:prstGeom>
          <a:noFill/>
          <a:ln>
            <a:noFill/>
          </a:ln>
        </p:spPr>
      </p:pic>
      <p:pic>
        <p:nvPicPr>
          <p:cNvPr id="198" name="Shape 198"/>
          <p:cNvPicPr preferRelativeResize="0"/>
          <p:nvPr/>
        </p:nvPicPr>
        <p:blipFill rotWithShape="1">
          <a:blip r:embed="rId6">
            <a:alphaModFix/>
          </a:blip>
          <a:srcRect l="1114" t="3948" r="1085" b="5067"/>
          <a:stretch/>
        </p:blipFill>
        <p:spPr>
          <a:xfrm>
            <a:off x="484162" y="3177850"/>
            <a:ext cx="10661175" cy="2716550"/>
          </a:xfrm>
          <a:prstGeom prst="rect">
            <a:avLst/>
          </a:prstGeom>
          <a:noFill/>
          <a:ln>
            <a:noFill/>
          </a:ln>
        </p:spPr>
      </p:pic>
      <p:sp>
        <p:nvSpPr>
          <p:cNvPr id="199" name="Shape 199"/>
          <p:cNvSpPr txBox="1"/>
          <p:nvPr/>
        </p:nvSpPr>
        <p:spPr>
          <a:xfrm>
            <a:off x="550150" y="1383900"/>
            <a:ext cx="11091600" cy="1599300"/>
          </a:xfrm>
          <a:prstGeom prst="rect">
            <a:avLst/>
          </a:prstGeom>
          <a:noFill/>
          <a:ln>
            <a:noFill/>
          </a:ln>
        </p:spPr>
        <p:txBody>
          <a:bodyPr lIns="91425" tIns="91425" rIns="91425" bIns="91425" anchor="t" anchorCtr="0">
            <a:noAutofit/>
          </a:bodyPr>
          <a:lstStyle/>
          <a:p>
            <a:pPr lvl="0" algn="ctr" rtl="0">
              <a:spcBef>
                <a:spcPts val="0"/>
              </a:spcBef>
              <a:buNone/>
            </a:pPr>
            <a:r>
              <a:rPr lang="en-CA" sz="3000">
                <a:solidFill>
                  <a:srgbClr val="434343"/>
                </a:solidFill>
                <a:latin typeface="Calibri"/>
                <a:ea typeface="Calibri"/>
                <a:cs typeface="Calibri"/>
                <a:sym typeface="Calibri"/>
              </a:rPr>
              <a:t>At the end of the survey, you will have a chance to </a:t>
            </a:r>
          </a:p>
          <a:p>
            <a:pPr lvl="0" algn="ctr" rtl="0">
              <a:spcBef>
                <a:spcPts val="0"/>
              </a:spcBef>
              <a:buNone/>
            </a:pPr>
            <a:r>
              <a:rPr lang="en-CA" sz="3000">
                <a:solidFill>
                  <a:srgbClr val="434343"/>
                </a:solidFill>
                <a:latin typeface="Calibri"/>
                <a:ea typeface="Calibri"/>
                <a:cs typeface="Calibri"/>
                <a:sym typeface="Calibri"/>
              </a:rPr>
              <a:t>answer an </a:t>
            </a:r>
            <a:r>
              <a:rPr lang="en-CA" sz="3000" b="1">
                <a:solidFill>
                  <a:srgbClr val="434343"/>
                </a:solidFill>
                <a:latin typeface="Calibri"/>
                <a:ea typeface="Calibri"/>
                <a:cs typeface="Calibri"/>
                <a:sym typeface="Calibri"/>
              </a:rPr>
              <a:t>open ended question</a:t>
            </a:r>
            <a:r>
              <a:rPr lang="en-CA" sz="3000">
                <a:solidFill>
                  <a:srgbClr val="434343"/>
                </a:solidFill>
                <a:latin typeface="Calibri"/>
                <a:ea typeface="Calibri"/>
                <a:cs typeface="Calibri"/>
                <a:sym typeface="Calibri"/>
              </a:rPr>
              <a:t>. Spelling is not important </a:t>
            </a:r>
          </a:p>
          <a:p>
            <a:pPr lvl="0" algn="ctr">
              <a:spcBef>
                <a:spcPts val="0"/>
              </a:spcBef>
              <a:buNone/>
            </a:pPr>
            <a:r>
              <a:rPr lang="en-CA" sz="3000">
                <a:solidFill>
                  <a:srgbClr val="434343"/>
                </a:solidFill>
                <a:latin typeface="Calibri"/>
                <a:ea typeface="Calibri"/>
                <a:cs typeface="Calibri"/>
                <a:sym typeface="Calibri"/>
              </a:rPr>
              <a:t>here, it is important that your </a:t>
            </a:r>
            <a:r>
              <a:rPr lang="en-CA" sz="3000" b="1">
                <a:solidFill>
                  <a:srgbClr val="434343"/>
                </a:solidFill>
                <a:latin typeface="Calibri"/>
                <a:ea typeface="Calibri"/>
                <a:cs typeface="Calibri"/>
                <a:sym typeface="Calibri"/>
              </a:rPr>
              <a:t>opinion is heard</a:t>
            </a:r>
            <a:r>
              <a:rPr lang="en-CA" sz="3000">
                <a:solidFill>
                  <a:srgbClr val="434343"/>
                </a:solidFill>
                <a:latin typeface="Calibri"/>
                <a:ea typeface="Calibri"/>
                <a:cs typeface="Calibri"/>
                <a:sym typeface="Calibri"/>
              </a:rPr>
              <a:t>. </a:t>
            </a:r>
          </a:p>
        </p:txBody>
      </p:sp>
      <p:sp>
        <p:nvSpPr>
          <p:cNvPr id="200" name="Shape 200"/>
          <p:cNvSpPr txBox="1"/>
          <p:nvPr/>
        </p:nvSpPr>
        <p:spPr>
          <a:xfrm>
            <a:off x="550150" y="4684750"/>
            <a:ext cx="5947500" cy="615000"/>
          </a:xfrm>
          <a:prstGeom prst="rect">
            <a:avLst/>
          </a:prstGeom>
          <a:noFill/>
          <a:ln w="76200" cap="flat" cmpd="sng">
            <a:solidFill>
              <a:schemeClr val="accent1"/>
            </a:solidFill>
            <a:prstDash val="solid"/>
            <a:round/>
            <a:headEnd type="none" w="med" len="med"/>
            <a:tailEnd type="none" w="med" len="med"/>
          </a:ln>
        </p:spPr>
        <p:txBody>
          <a:bodyPr lIns="91425" tIns="91425" rIns="91425" bIns="91425" anchor="t" anchorCtr="0">
            <a:noAutofit/>
          </a:bodyPr>
          <a:lstStyle/>
          <a:p>
            <a:pPr lvl="0">
              <a:spcBef>
                <a:spcPts val="0"/>
              </a:spcBef>
              <a:buNone/>
            </a:pPr>
            <a:endParaRPr b="1"/>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pic>
        <p:nvPicPr>
          <p:cNvPr id="205" name="Shape 205"/>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206" name="Shape 20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207" name="Shape 207"/>
          <p:cNvGrpSpPr/>
          <p:nvPr/>
        </p:nvGrpSpPr>
        <p:grpSpPr>
          <a:xfrm>
            <a:off x="2152661" y="2244799"/>
            <a:ext cx="7886700" cy="2368413"/>
            <a:chOff x="2152661" y="2244799"/>
            <a:chExt cx="7886700" cy="2368413"/>
          </a:xfrm>
        </p:grpSpPr>
        <p:sp>
          <p:nvSpPr>
            <p:cNvPr id="208" name="Shape 208"/>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en-CA" sz="4800" b="1">
                  <a:solidFill>
                    <a:schemeClr val="accent2"/>
                  </a:solidFill>
                  <a:latin typeface="Calibri"/>
                  <a:ea typeface="Calibri"/>
                  <a:cs typeface="Calibri"/>
                  <a:sym typeface="Calibri"/>
                </a:rPr>
                <a:t>Vocabulary</a:t>
              </a:r>
            </a:p>
          </p:txBody>
        </p:sp>
        <p:sp>
          <p:nvSpPr>
            <p:cNvPr id="209" name="Shape 209"/>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en-CA" sz="3000">
                  <a:solidFill>
                    <a:schemeClr val="dk1"/>
                  </a:solidFill>
                  <a:latin typeface="Calibri"/>
                  <a:ea typeface="Calibri"/>
                  <a:cs typeface="Calibri"/>
                  <a:sym typeface="Calibri"/>
                </a:rPr>
                <a:t>This section explains some of the words used in the survey. </a:t>
              </a:r>
            </a:p>
          </p:txBody>
        </p:sp>
      </p:grpSp>
      <p:pic>
        <p:nvPicPr>
          <p:cNvPr id="210" name="Shape 210"/>
          <p:cNvPicPr preferRelativeResize="0"/>
          <p:nvPr/>
        </p:nvPicPr>
        <p:blipFill>
          <a:blip r:embed="rId5">
            <a:alphaModFix/>
          </a:blip>
          <a:stretch>
            <a:fillRect/>
          </a:stretch>
        </p:blipFill>
        <p:spPr>
          <a:xfrm>
            <a:off x="4172300" y="317725"/>
            <a:ext cx="6136900" cy="5524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pic>
        <p:nvPicPr>
          <p:cNvPr id="215" name="Shape 215"/>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216" name="Shape 21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217" name="Shape 217"/>
          <p:cNvPicPr preferRelativeResize="0"/>
          <p:nvPr/>
        </p:nvPicPr>
        <p:blipFill>
          <a:blip r:embed="rId5">
            <a:alphaModFix/>
          </a:blip>
          <a:stretch>
            <a:fillRect/>
          </a:stretch>
        </p:blipFill>
        <p:spPr>
          <a:xfrm>
            <a:off x="4269300" y="297832"/>
            <a:ext cx="6077224" cy="552474"/>
          </a:xfrm>
          <a:prstGeom prst="rect">
            <a:avLst/>
          </a:prstGeom>
          <a:noFill/>
          <a:ln>
            <a:noFill/>
          </a:ln>
        </p:spPr>
      </p:pic>
      <p:graphicFrame>
        <p:nvGraphicFramePr>
          <p:cNvPr id="218" name="Shape 218"/>
          <p:cNvGraphicFramePr/>
          <p:nvPr/>
        </p:nvGraphicFramePr>
        <p:xfrm>
          <a:off x="97400" y="6969370"/>
          <a:ext cx="11947675" cy="2201520"/>
        </p:xfrm>
        <a:graphic>
          <a:graphicData uri="http://schemas.openxmlformats.org/drawingml/2006/table">
            <a:tbl>
              <a:tblPr>
                <a:noFill/>
                <a:tableStyleId>{115A593B-E95E-45C0-AB94-6994E0D0C045}</a:tableStyleId>
              </a:tblPr>
              <a:tblGrid>
                <a:gridCol w="4964975">
                  <a:extLst>
                    <a:ext uri="{9D8B030D-6E8A-4147-A177-3AD203B41FA5}">
                      <a16:colId xmlns:a16="http://schemas.microsoft.com/office/drawing/2014/main" val="20000"/>
                    </a:ext>
                  </a:extLst>
                </a:gridCol>
                <a:gridCol w="6982700">
                  <a:extLst>
                    <a:ext uri="{9D8B030D-6E8A-4147-A177-3AD203B41FA5}">
                      <a16:colId xmlns:a16="http://schemas.microsoft.com/office/drawing/2014/main" val="20001"/>
                    </a:ext>
                  </a:extLst>
                </a:gridCol>
              </a:tblGrid>
              <a:tr h="302300">
                <a:tc gridSpan="2">
                  <a:txBody>
                    <a:bodyPr/>
                    <a:lstStyle/>
                    <a:p>
                      <a:pPr marL="457200" lvl="0" indent="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0"/>
                  </a:ext>
                </a:extLst>
              </a:tr>
              <a:tr h="302300">
                <a:tc gridSpan="2">
                  <a:txBody>
                    <a:bodyPr/>
                    <a:lstStyle/>
                    <a:p>
                      <a:pPr lvl="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1"/>
                  </a:ext>
                </a:extLst>
              </a:tr>
              <a:tr h="552150">
                <a:tc gridSpan="2">
                  <a:txBody>
                    <a:bodyPr/>
                    <a:lstStyle/>
                    <a:p>
                      <a:pPr lvl="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2"/>
                  </a:ext>
                </a:extLst>
              </a:tr>
              <a:tr h="552150">
                <a:tc gridSpan="2">
                  <a:txBody>
                    <a:bodyPr/>
                    <a:lstStyle/>
                    <a:p>
                      <a:pPr lvl="0" algn="just" rtl="0">
                        <a:spcBef>
                          <a:spcPts val="0"/>
                        </a:spcBef>
                        <a:buNone/>
                      </a:pPr>
                      <a:endParaRPr sz="2400">
                        <a:solidFill>
                          <a:schemeClr val="dk1"/>
                        </a:solidFill>
                        <a:latin typeface="Calibri"/>
                        <a:ea typeface="Calibri"/>
                        <a:cs typeface="Calibri"/>
                        <a:sym typeface="Calibri"/>
                      </a:endParaRPr>
                    </a:p>
                  </a:txBody>
                  <a:tcPr marL="91425" marR="91425" marT="91425" marB="91425">
                    <a:lnL w="9525" cap="flat" cmpd="sng">
                      <a:solidFill>
                        <a:srgbClr val="9E9E9E">
                          <a:alpha val="0"/>
                        </a:srgbClr>
                      </a:solidFill>
                      <a:prstDash val="solid"/>
                      <a:round/>
                      <a:headEnd type="none" w="med" len="med"/>
                      <a:tailEnd type="none" w="med" len="med"/>
                    </a:lnL>
                    <a:lnR w="9525" cap="flat" cmpd="sng">
                      <a:solidFill>
                        <a:srgbClr val="9E9E9E">
                          <a:alpha val="0"/>
                        </a:srgbClr>
                      </a:solidFill>
                      <a:prstDash val="solid"/>
                      <a:round/>
                      <a:headEnd type="none" w="med" len="med"/>
                      <a:tailEnd type="none" w="med" len="med"/>
                    </a:lnR>
                    <a:lnT w="9525" cap="flat" cmpd="sng">
                      <a:solidFill>
                        <a:srgbClr val="9E9E9E">
                          <a:alpha val="0"/>
                        </a:srgbClr>
                      </a:solidFill>
                      <a:prstDash val="solid"/>
                      <a:round/>
                      <a:headEnd type="none" w="med" len="med"/>
                      <a:tailEnd type="none" w="med" len="med"/>
                    </a:lnT>
                    <a:lnB w="9525" cap="flat" cmpd="sng">
                      <a:solidFill>
                        <a:srgbClr val="9E9E9E">
                          <a:alpha val="0"/>
                        </a:srgbClr>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0003"/>
                  </a:ext>
                </a:extLst>
              </a:tr>
            </a:tbl>
          </a:graphicData>
        </a:graphic>
      </p:graphicFrame>
      <p:graphicFrame>
        <p:nvGraphicFramePr>
          <p:cNvPr id="219" name="Shape 219"/>
          <p:cNvGraphicFramePr/>
          <p:nvPr/>
        </p:nvGraphicFramePr>
        <p:xfrm>
          <a:off x="225562" y="1764075"/>
          <a:ext cx="11794950" cy="3718380"/>
        </p:xfrm>
        <a:graphic>
          <a:graphicData uri="http://schemas.openxmlformats.org/drawingml/2006/table">
            <a:tbl>
              <a:tblPr>
                <a:noFill/>
                <a:tableStyleId>{115A593B-E95E-45C0-AB94-6994E0D0C045}</a:tableStyleId>
              </a:tblPr>
              <a:tblGrid>
                <a:gridCol w="3957200">
                  <a:extLst>
                    <a:ext uri="{9D8B030D-6E8A-4147-A177-3AD203B41FA5}">
                      <a16:colId xmlns:a16="http://schemas.microsoft.com/office/drawing/2014/main" val="20000"/>
                    </a:ext>
                  </a:extLst>
                </a:gridCol>
                <a:gridCol w="7837750">
                  <a:extLst>
                    <a:ext uri="{9D8B030D-6E8A-4147-A177-3AD203B41FA5}">
                      <a16:colId xmlns:a16="http://schemas.microsoft.com/office/drawing/2014/main" val="20001"/>
                    </a:ext>
                  </a:extLst>
                </a:gridCol>
              </a:tblGrid>
              <a:tr h="381000">
                <a:tc>
                  <a:txBody>
                    <a:bodyPr/>
                    <a:lstStyle/>
                    <a:p>
                      <a:pPr lvl="0" indent="457200" algn="ctr" rtl="0">
                        <a:spcBef>
                          <a:spcPts val="0"/>
                        </a:spcBef>
                        <a:buNone/>
                      </a:pPr>
                      <a:r>
                        <a:rPr lang="en-CA" sz="2600" b="1">
                          <a:solidFill>
                            <a:schemeClr val="accent2"/>
                          </a:solidFill>
                          <a:latin typeface="Calibri"/>
                          <a:ea typeface="Calibri"/>
                          <a:cs typeface="Calibri"/>
                          <a:sym typeface="Calibri"/>
                        </a:rPr>
                        <a:t>accepted </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being liked the way you are; no need to change</a:t>
                      </a:r>
                    </a:p>
                    <a:p>
                      <a:pPr lvl="0">
                        <a:spcBef>
                          <a:spcPts val="0"/>
                        </a:spcBef>
                        <a:buNone/>
                      </a:pPr>
                      <a:endParaRPr/>
                    </a:p>
                  </a:txBody>
                  <a:tcPr marL="91425" marR="91425" marT="91425" marB="91425" anchor="ctr"/>
                </a:tc>
                <a:extLst>
                  <a:ext uri="{0D108BD9-81ED-4DB2-BD59-A6C34878D82A}">
                    <a16:rowId xmlns:a16="http://schemas.microsoft.com/office/drawing/2014/main" val="10000"/>
                  </a:ext>
                </a:extLst>
              </a:tr>
              <a:tr h="381000">
                <a:tc>
                  <a:txBody>
                    <a:bodyPr/>
                    <a:lstStyle/>
                    <a:p>
                      <a:pPr marL="0" lvl="0" indent="0" algn="ctr" rtl="0">
                        <a:spcBef>
                          <a:spcPts val="0"/>
                        </a:spcBef>
                        <a:buNone/>
                      </a:pPr>
                      <a:r>
                        <a:rPr lang="en-CA" sz="2600" b="1">
                          <a:solidFill>
                            <a:schemeClr val="accent2"/>
                          </a:solidFill>
                          <a:latin typeface="Calibri"/>
                          <a:ea typeface="Calibri"/>
                          <a:cs typeface="Calibri"/>
                          <a:sym typeface="Calibri"/>
                        </a:rPr>
                        <a:t>confidential, anonymous</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secret</a:t>
                      </a:r>
                    </a:p>
                  </a:txBody>
                  <a:tcPr marL="91425" marR="91425" marT="91425" marB="91425" anchor="ctr"/>
                </a:tc>
                <a:extLst>
                  <a:ext uri="{0D108BD9-81ED-4DB2-BD59-A6C34878D82A}">
                    <a16:rowId xmlns:a16="http://schemas.microsoft.com/office/drawing/2014/main" val="10001"/>
                  </a:ext>
                </a:extLst>
              </a:tr>
              <a:tr h="381000">
                <a:tc>
                  <a:txBody>
                    <a:bodyPr/>
                    <a:lstStyle/>
                    <a:p>
                      <a:pPr marL="457200" lvl="0" indent="0" algn="ctr" rtl="0">
                        <a:spcBef>
                          <a:spcPts val="0"/>
                        </a:spcBef>
                        <a:buNone/>
                      </a:pPr>
                      <a:r>
                        <a:rPr lang="en-CA" sz="2600" b="1">
                          <a:solidFill>
                            <a:schemeClr val="accent2"/>
                          </a:solidFill>
                          <a:latin typeface="Calibri"/>
                          <a:ea typeface="Calibri"/>
                          <a:cs typeface="Calibri"/>
                          <a:sym typeface="Calibri"/>
                        </a:rPr>
                        <a:t>encourage</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make someone feel good about themselves or what they did, or want to do something better</a:t>
                      </a:r>
                    </a:p>
                  </a:txBody>
                  <a:tcPr marL="91425" marR="91425" marT="91425" marB="91425" anchor="ctr"/>
                </a:tc>
                <a:extLst>
                  <a:ext uri="{0D108BD9-81ED-4DB2-BD59-A6C34878D82A}">
                    <a16:rowId xmlns:a16="http://schemas.microsoft.com/office/drawing/2014/main" val="10002"/>
                  </a:ext>
                </a:extLst>
              </a:tr>
              <a:tr h="381000">
                <a:tc>
                  <a:txBody>
                    <a:bodyPr/>
                    <a:lstStyle/>
                    <a:p>
                      <a:pPr lvl="0" indent="457200" algn="ctr" rtl="0">
                        <a:spcBef>
                          <a:spcPts val="0"/>
                        </a:spcBef>
                        <a:buNone/>
                      </a:pPr>
                      <a:r>
                        <a:rPr lang="en-CA" sz="2600" b="1">
                          <a:solidFill>
                            <a:schemeClr val="accent2"/>
                          </a:solidFill>
                          <a:latin typeface="Calibri"/>
                          <a:ea typeface="Calibri"/>
                          <a:cs typeface="Calibri"/>
                          <a:sym typeface="Calibri"/>
                        </a:rPr>
                        <a:t>nervous</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worried</a:t>
                      </a:r>
                    </a:p>
                  </a:txBody>
                  <a:tcPr marL="91425" marR="91425" marT="91425" marB="91425" anchor="ctr"/>
                </a:tc>
                <a:extLst>
                  <a:ext uri="{0D108BD9-81ED-4DB2-BD59-A6C34878D82A}">
                    <a16:rowId xmlns:a16="http://schemas.microsoft.com/office/drawing/2014/main" val="10003"/>
                  </a:ext>
                </a:extLst>
              </a:tr>
              <a:tr h="381000">
                <a:tc>
                  <a:txBody>
                    <a:bodyPr/>
                    <a:lstStyle/>
                    <a:p>
                      <a:pPr marL="457200" lvl="0" indent="0" algn="ctr" rtl="0">
                        <a:spcBef>
                          <a:spcPts val="0"/>
                        </a:spcBef>
                        <a:buNone/>
                      </a:pPr>
                      <a:r>
                        <a:rPr lang="en-CA" sz="2600" b="1">
                          <a:solidFill>
                            <a:schemeClr val="accent2"/>
                          </a:solidFill>
                          <a:latin typeface="Calibri"/>
                          <a:ea typeface="Calibri"/>
                          <a:cs typeface="Calibri"/>
                          <a:sym typeface="Calibri"/>
                        </a:rPr>
                        <a:t>statement</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sentence; phrase</a:t>
                      </a:r>
                    </a:p>
                  </a:txBody>
                  <a:tcPr marL="91425" marR="91425" marT="91425" marB="91425" anchor="ctr"/>
                </a:tc>
                <a:extLst>
                  <a:ext uri="{0D108BD9-81ED-4DB2-BD59-A6C34878D82A}">
                    <a16:rowId xmlns:a16="http://schemas.microsoft.com/office/drawing/2014/main" val="10004"/>
                  </a:ext>
                </a:extLst>
              </a:tr>
              <a:tr h="381000">
                <a:tc>
                  <a:txBody>
                    <a:bodyPr/>
                    <a:lstStyle/>
                    <a:p>
                      <a:pPr marL="457200" lvl="0" indent="0" algn="ctr" rtl="0">
                        <a:spcBef>
                          <a:spcPts val="0"/>
                        </a:spcBef>
                        <a:buNone/>
                      </a:pPr>
                      <a:r>
                        <a:rPr lang="en-CA" sz="2600" b="1">
                          <a:solidFill>
                            <a:schemeClr val="accent2"/>
                          </a:solidFill>
                          <a:latin typeface="Calibri"/>
                          <a:ea typeface="Calibri"/>
                          <a:cs typeface="Calibri"/>
                          <a:sym typeface="Calibri"/>
                        </a:rPr>
                        <a:t>threat, threaten</a:t>
                      </a:r>
                    </a:p>
                  </a:txBody>
                  <a:tcPr marL="91425" marR="91425" marT="91425" marB="91425" anchor="ctr"/>
                </a:tc>
                <a:tc>
                  <a:txBody>
                    <a:bodyPr/>
                    <a:lstStyle/>
                    <a:p>
                      <a:pPr marL="0" lvl="0" indent="0" algn="just" rtl="0">
                        <a:spcBef>
                          <a:spcPts val="0"/>
                        </a:spcBef>
                        <a:buNone/>
                      </a:pPr>
                      <a:r>
                        <a:rPr lang="en-CA" sz="1800">
                          <a:solidFill>
                            <a:schemeClr val="dk1"/>
                          </a:solidFill>
                          <a:latin typeface="Calibri"/>
                          <a:ea typeface="Calibri"/>
                          <a:cs typeface="Calibri"/>
                          <a:sym typeface="Calibri"/>
                        </a:rPr>
                        <a:t>someone scaring you by saying they will do something bad </a:t>
                      </a:r>
                    </a:p>
                  </a:txBody>
                  <a:tcPr marL="91425" marR="91425" marT="91425" marB="91425" anchor="ctr"/>
                </a:tc>
                <a:extLst>
                  <a:ext uri="{0D108BD9-81ED-4DB2-BD59-A6C34878D82A}">
                    <a16:rowId xmlns:a16="http://schemas.microsoft.com/office/drawing/2014/main" val="10005"/>
                  </a:ext>
                </a:extLst>
              </a:tr>
            </a:tbl>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pic>
        <p:nvPicPr>
          <p:cNvPr id="75" name="Shape 75"/>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76" name="Shape 76"/>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77" name="Shape 77"/>
          <p:cNvPicPr preferRelativeResize="0"/>
          <p:nvPr/>
        </p:nvPicPr>
        <p:blipFill rotWithShape="1">
          <a:blip r:embed="rId5">
            <a:alphaModFix/>
          </a:blip>
          <a:srcRect/>
          <a:stretch/>
        </p:blipFill>
        <p:spPr>
          <a:xfrm>
            <a:off x="540600" y="1961425"/>
            <a:ext cx="2597100" cy="3887700"/>
          </a:xfrm>
          <a:prstGeom prst="roundRect">
            <a:avLst>
              <a:gd name="adj" fmla="val 16667"/>
            </a:avLst>
          </a:prstGeom>
          <a:noFill/>
          <a:ln>
            <a:noFill/>
          </a:ln>
        </p:spPr>
      </p:pic>
      <p:sp>
        <p:nvSpPr>
          <p:cNvPr id="78" name="Shape 78"/>
          <p:cNvSpPr txBox="1"/>
          <p:nvPr/>
        </p:nvSpPr>
        <p:spPr>
          <a:xfrm>
            <a:off x="3491050" y="1465275"/>
            <a:ext cx="8407200" cy="4578300"/>
          </a:xfrm>
          <a:prstGeom prst="rect">
            <a:avLst/>
          </a:prstGeom>
          <a:noFill/>
          <a:ln>
            <a:noFill/>
          </a:ln>
        </p:spPr>
        <p:txBody>
          <a:bodyPr lIns="91425" tIns="91425" rIns="91425" bIns="91425" anchor="t" anchorCtr="0">
            <a:noAutofit/>
          </a:bodyPr>
          <a:lstStyle/>
          <a:p>
            <a:pPr marL="457200" lvl="0" indent="-381000" rtl="0">
              <a:spcBef>
                <a:spcPts val="0"/>
              </a:spcBef>
              <a:buClr>
                <a:schemeClr val="dk1"/>
              </a:buClr>
              <a:buSzPct val="100000"/>
              <a:buChar char="-"/>
            </a:pPr>
            <a:r>
              <a:rPr lang="en-CA" sz="2400">
                <a:solidFill>
                  <a:schemeClr val="dk1"/>
                </a:solidFill>
              </a:rPr>
              <a:t>The survey is not a test. Your responses will help your teachers and principal learn more about the school and its students. </a:t>
            </a:r>
          </a:p>
          <a:p>
            <a:pPr lvl="0" rtl="0">
              <a:spcBef>
                <a:spcPts val="0"/>
              </a:spcBef>
              <a:buNone/>
            </a:pPr>
            <a:endParaRPr sz="2400">
              <a:solidFill>
                <a:schemeClr val="dk1"/>
              </a:solidFill>
            </a:endParaRPr>
          </a:p>
          <a:p>
            <a:pPr marL="457200" lvl="0" indent="-381000" rtl="0">
              <a:spcBef>
                <a:spcPts val="0"/>
              </a:spcBef>
              <a:buClr>
                <a:schemeClr val="dk1"/>
              </a:buClr>
              <a:buSzPct val="100000"/>
              <a:buChar char="-"/>
            </a:pPr>
            <a:r>
              <a:rPr lang="en-CA" sz="2400">
                <a:solidFill>
                  <a:schemeClr val="dk1"/>
                </a:solidFill>
              </a:rPr>
              <a:t>The survey is anonymous. No one will know which answers came from you, please be honest. </a:t>
            </a:r>
          </a:p>
          <a:p>
            <a:pPr lvl="0" rtl="0">
              <a:spcBef>
                <a:spcPts val="0"/>
              </a:spcBef>
              <a:buNone/>
            </a:pPr>
            <a:endParaRPr sz="2400">
              <a:solidFill>
                <a:schemeClr val="dk1"/>
              </a:solidFill>
            </a:endParaRPr>
          </a:p>
          <a:p>
            <a:pPr marL="457200" lvl="0" indent="-381000" rtl="0">
              <a:spcBef>
                <a:spcPts val="0"/>
              </a:spcBef>
              <a:buClr>
                <a:schemeClr val="dk1"/>
              </a:buClr>
              <a:buSzPct val="100000"/>
              <a:buChar char="-"/>
            </a:pPr>
            <a:r>
              <a:rPr lang="en-CA" sz="2400">
                <a:solidFill>
                  <a:schemeClr val="dk1"/>
                </a:solidFill>
              </a:rPr>
              <a:t>Do not input any information that would identify you, like your name or your teacher’s name. </a:t>
            </a:r>
          </a:p>
          <a:p>
            <a:pPr lvl="0" rtl="0">
              <a:spcBef>
                <a:spcPts val="0"/>
              </a:spcBef>
              <a:buNone/>
            </a:pPr>
            <a:endParaRPr sz="2400">
              <a:solidFill>
                <a:schemeClr val="dk1"/>
              </a:solidFill>
            </a:endParaRPr>
          </a:p>
          <a:p>
            <a:pPr marL="457200" lvl="0" indent="-381000" rtl="0">
              <a:spcBef>
                <a:spcPts val="0"/>
              </a:spcBef>
              <a:buClr>
                <a:schemeClr val="dk1"/>
              </a:buClr>
              <a:buSzPct val="100000"/>
              <a:buChar char="-"/>
            </a:pPr>
            <a:r>
              <a:rPr lang="en-CA" sz="2400">
                <a:solidFill>
                  <a:schemeClr val="dk1"/>
                </a:solidFill>
              </a:rPr>
              <a:t>Your answers should reflect what you think, not what your friends, parents, or teachers would want you to say. </a:t>
            </a:r>
          </a:p>
          <a:p>
            <a:pPr lvl="0" rtl="0">
              <a:spcBef>
                <a:spcPts val="0"/>
              </a:spcBef>
              <a:buNone/>
            </a:pPr>
            <a:endParaRPr sz="3000">
              <a:solidFill>
                <a:schemeClr val="dk1"/>
              </a:solidFill>
            </a:endParaRPr>
          </a:p>
        </p:txBody>
      </p:sp>
      <p:pic>
        <p:nvPicPr>
          <p:cNvPr id="79" name="Shape 79"/>
          <p:cNvPicPr preferRelativeResize="0"/>
          <p:nvPr/>
        </p:nvPicPr>
        <p:blipFill>
          <a:blip r:embed="rId6">
            <a:alphaModFix/>
          </a:blip>
          <a:stretch>
            <a:fillRect/>
          </a:stretch>
        </p:blipFill>
        <p:spPr>
          <a:xfrm>
            <a:off x="4342204" y="386704"/>
            <a:ext cx="5904774" cy="374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pic>
        <p:nvPicPr>
          <p:cNvPr id="84" name="Shape 84"/>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85" name="Shape 85"/>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86" name="Shape 86"/>
          <p:cNvSpPr txBox="1"/>
          <p:nvPr/>
        </p:nvSpPr>
        <p:spPr>
          <a:xfrm>
            <a:off x="332875" y="1431750"/>
            <a:ext cx="11538300" cy="4969800"/>
          </a:xfrm>
          <a:prstGeom prst="rect">
            <a:avLst/>
          </a:prstGeom>
          <a:noFill/>
          <a:ln>
            <a:noFill/>
          </a:ln>
        </p:spPr>
        <p:txBody>
          <a:bodyPr lIns="91425" tIns="91425" rIns="91425" bIns="91425" anchor="t" anchorCtr="0">
            <a:noAutofit/>
          </a:bodyPr>
          <a:lstStyle/>
          <a:p>
            <a:pPr lvl="0" rtl="0">
              <a:spcBef>
                <a:spcPts val="0"/>
              </a:spcBef>
              <a:buNone/>
            </a:pPr>
            <a:r>
              <a:rPr lang="en-CA" sz="2400" dirty="0">
                <a:solidFill>
                  <a:schemeClr val="dk1"/>
                </a:solidFill>
              </a:rPr>
              <a:t>You will complete the survey on a computer, the website is </a:t>
            </a:r>
            <a:r>
              <a:rPr lang="en-CA" sz="2400" u="sng" dirty="0">
                <a:solidFill>
                  <a:schemeClr val="hlink"/>
                </a:solidFill>
                <a:hlinkClick r:id="rId5"/>
              </a:rPr>
              <a:t>www.ourschool.net</a:t>
            </a:r>
          </a:p>
          <a:p>
            <a:pPr lvl="0" rtl="0">
              <a:spcBef>
                <a:spcPts val="0"/>
              </a:spcBef>
              <a:buNone/>
            </a:pPr>
            <a:endParaRPr sz="2400" dirty="0">
              <a:solidFill>
                <a:schemeClr val="dk1"/>
              </a:solidFill>
            </a:endParaRPr>
          </a:p>
          <a:p>
            <a:pPr lvl="0" rtl="0">
              <a:spcBef>
                <a:spcPts val="0"/>
              </a:spcBef>
              <a:buNone/>
            </a:pPr>
            <a:r>
              <a:rPr lang="en-CA" sz="2400" dirty="0">
                <a:solidFill>
                  <a:schemeClr val="dk1"/>
                </a:solidFill>
              </a:rPr>
              <a:t>There are two types of questions in the survey:</a:t>
            </a:r>
          </a:p>
          <a:p>
            <a:pPr lvl="0">
              <a:spcBef>
                <a:spcPts val="0"/>
              </a:spcBef>
              <a:buNone/>
            </a:pPr>
            <a:endParaRPr sz="2400" dirty="0">
              <a:solidFill>
                <a:schemeClr val="dk1"/>
              </a:solidFill>
            </a:endParaRPr>
          </a:p>
          <a:p>
            <a:pPr lvl="0" rtl="0">
              <a:spcBef>
                <a:spcPts val="0"/>
              </a:spcBef>
              <a:buNone/>
            </a:pPr>
            <a:endParaRPr sz="2000" dirty="0">
              <a:solidFill>
                <a:schemeClr val="dk1"/>
              </a:solidFill>
            </a:endParaRPr>
          </a:p>
          <a:p>
            <a:pPr marL="457200" lvl="0" indent="-355600" rtl="0">
              <a:spcBef>
                <a:spcPts val="0"/>
              </a:spcBef>
              <a:buClr>
                <a:schemeClr val="dk1"/>
              </a:buClr>
              <a:buSzPct val="100000"/>
              <a:buAutoNum type="arabicPeriod"/>
            </a:pPr>
            <a:r>
              <a:rPr lang="en-CA" sz="2000" dirty="0">
                <a:solidFill>
                  <a:schemeClr val="dk1"/>
                </a:solidFill>
              </a:rPr>
              <a:t>Multiple Choice: You will see several </a:t>
            </a:r>
          </a:p>
          <a:p>
            <a:pPr lvl="0" indent="457200" rtl="0">
              <a:spcBef>
                <a:spcPts val="0"/>
              </a:spcBef>
              <a:buNone/>
            </a:pPr>
            <a:r>
              <a:rPr lang="en-CA" sz="2000" dirty="0">
                <a:solidFill>
                  <a:schemeClr val="dk1"/>
                </a:solidFill>
              </a:rPr>
              <a:t>possible responses, and may only choose one. </a:t>
            </a:r>
          </a:p>
          <a:p>
            <a:pPr lvl="0">
              <a:spcBef>
                <a:spcPts val="0"/>
              </a:spcBef>
              <a:buNone/>
            </a:pPr>
            <a:endParaRPr sz="2000" dirty="0">
              <a:solidFill>
                <a:schemeClr val="dk1"/>
              </a:solidFill>
            </a:endParaRPr>
          </a:p>
          <a:p>
            <a:pPr lvl="0">
              <a:spcBef>
                <a:spcPts val="0"/>
              </a:spcBef>
              <a:buNone/>
            </a:pPr>
            <a:endParaRPr sz="2000" dirty="0">
              <a:solidFill>
                <a:schemeClr val="dk1"/>
              </a:solidFill>
            </a:endParaRPr>
          </a:p>
          <a:p>
            <a:pPr lvl="0" rtl="0">
              <a:spcBef>
                <a:spcPts val="0"/>
              </a:spcBef>
              <a:buNone/>
            </a:pPr>
            <a:endParaRPr sz="2000" dirty="0">
              <a:solidFill>
                <a:schemeClr val="dk1"/>
              </a:solidFill>
            </a:endParaRPr>
          </a:p>
          <a:p>
            <a:pPr lvl="0" rtl="0">
              <a:spcBef>
                <a:spcPts val="0"/>
              </a:spcBef>
              <a:buNone/>
            </a:pPr>
            <a:endParaRPr sz="2000" dirty="0">
              <a:solidFill>
                <a:schemeClr val="dk1"/>
              </a:solidFill>
            </a:endParaRPr>
          </a:p>
          <a:p>
            <a:pPr marL="457200" lvl="0" indent="-355600" rtl="0">
              <a:spcBef>
                <a:spcPts val="0"/>
              </a:spcBef>
              <a:buClr>
                <a:schemeClr val="dk1"/>
              </a:buClr>
              <a:buSzPct val="100000"/>
              <a:buAutoNum type="arabicPeriod"/>
            </a:pPr>
            <a:r>
              <a:rPr lang="en-CA" sz="2000" dirty="0">
                <a:solidFill>
                  <a:schemeClr val="dk1"/>
                </a:solidFill>
              </a:rPr>
              <a:t>Multiple Answer: You will see several possible </a:t>
            </a:r>
          </a:p>
          <a:p>
            <a:pPr lvl="0" indent="457200" rtl="0">
              <a:spcBef>
                <a:spcPts val="0"/>
              </a:spcBef>
              <a:buNone/>
            </a:pPr>
            <a:r>
              <a:rPr lang="en-CA" sz="2000" dirty="0">
                <a:solidFill>
                  <a:schemeClr val="dk1"/>
                </a:solidFill>
              </a:rPr>
              <a:t>responses, and may choose more than one. </a:t>
            </a:r>
          </a:p>
          <a:p>
            <a:pPr lvl="0" rtl="0">
              <a:spcBef>
                <a:spcPts val="0"/>
              </a:spcBef>
              <a:buNone/>
            </a:pPr>
            <a:endParaRPr sz="2400" dirty="0">
              <a:solidFill>
                <a:schemeClr val="dk1"/>
              </a:solidFill>
            </a:endParaRPr>
          </a:p>
          <a:p>
            <a:pPr lvl="0" rtl="0">
              <a:spcBef>
                <a:spcPts val="0"/>
              </a:spcBef>
              <a:buNone/>
            </a:pPr>
            <a:endParaRPr sz="2400" dirty="0">
              <a:solidFill>
                <a:schemeClr val="dk1"/>
              </a:solidFill>
            </a:endParaRPr>
          </a:p>
          <a:p>
            <a:pPr lvl="0" rtl="0">
              <a:spcBef>
                <a:spcPts val="0"/>
              </a:spcBef>
              <a:buNone/>
            </a:pPr>
            <a:endParaRPr sz="2400" dirty="0">
              <a:solidFill>
                <a:schemeClr val="dk1"/>
              </a:solidFill>
            </a:endParaRPr>
          </a:p>
          <a:p>
            <a:pPr lvl="0" rtl="0">
              <a:spcBef>
                <a:spcPts val="0"/>
              </a:spcBef>
              <a:buNone/>
            </a:pPr>
            <a:endParaRPr sz="2400" dirty="0">
              <a:solidFill>
                <a:schemeClr val="dk1"/>
              </a:solidFill>
            </a:endParaRPr>
          </a:p>
        </p:txBody>
      </p:sp>
      <p:pic>
        <p:nvPicPr>
          <p:cNvPr id="87" name="Shape 87"/>
          <p:cNvPicPr preferRelativeResize="0"/>
          <p:nvPr/>
        </p:nvPicPr>
        <p:blipFill>
          <a:blip r:embed="rId6"/>
          <a:stretch>
            <a:fillRect/>
          </a:stretch>
        </p:blipFill>
        <p:spPr>
          <a:xfrm>
            <a:off x="7664840" y="3031078"/>
            <a:ext cx="2413018" cy="936696"/>
          </a:xfrm>
          <a:prstGeom prst="rect">
            <a:avLst/>
          </a:prstGeom>
          <a:noFill/>
          <a:ln w="28575" cap="flat" cmpd="sng">
            <a:solidFill>
              <a:schemeClr val="dk1"/>
            </a:solidFill>
            <a:prstDash val="solid"/>
            <a:round/>
            <a:headEnd type="none" w="med" len="med"/>
            <a:tailEnd type="none" w="med" len="med"/>
          </a:ln>
        </p:spPr>
      </p:pic>
      <p:pic>
        <p:nvPicPr>
          <p:cNvPr id="88" name="Shape 88"/>
          <p:cNvPicPr preferRelativeResize="0"/>
          <p:nvPr/>
        </p:nvPicPr>
        <p:blipFill>
          <a:blip r:embed="rId7">
            <a:alphaModFix/>
          </a:blip>
          <a:stretch>
            <a:fillRect/>
          </a:stretch>
        </p:blipFill>
        <p:spPr>
          <a:xfrm>
            <a:off x="4332375" y="360099"/>
            <a:ext cx="5959650" cy="427925"/>
          </a:xfrm>
          <a:prstGeom prst="rect">
            <a:avLst/>
          </a:prstGeom>
          <a:noFill/>
          <a:ln>
            <a:noFill/>
          </a:ln>
        </p:spPr>
      </p:pic>
      <p:pic>
        <p:nvPicPr>
          <p:cNvPr id="89" name="Shape 89"/>
          <p:cNvPicPr preferRelativeResize="0"/>
          <p:nvPr/>
        </p:nvPicPr>
        <p:blipFill>
          <a:blip r:embed="rId8">
            <a:alphaModFix/>
          </a:blip>
          <a:stretch>
            <a:fillRect/>
          </a:stretch>
        </p:blipFill>
        <p:spPr>
          <a:xfrm>
            <a:off x="6592550" y="4611500"/>
            <a:ext cx="4557599" cy="1636050"/>
          </a:xfrm>
          <a:prstGeom prst="rect">
            <a:avLst/>
          </a:prstGeom>
          <a:noFill/>
          <a:ln w="28575" cap="flat" cmpd="sng">
            <a:solidFill>
              <a:srgbClr val="434343"/>
            </a:solidFill>
            <a:prstDash val="solid"/>
            <a:round/>
            <a:headEnd type="none" w="med" len="med"/>
            <a:tailEnd type="none" w="med" len="me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pic>
        <p:nvPicPr>
          <p:cNvPr id="94" name="Shape 94"/>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95" name="Shape 95"/>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96" name="Shape 96"/>
          <p:cNvSpPr txBox="1"/>
          <p:nvPr/>
        </p:nvSpPr>
        <p:spPr>
          <a:xfrm>
            <a:off x="368325" y="1429250"/>
            <a:ext cx="11409900" cy="4299600"/>
          </a:xfrm>
          <a:prstGeom prst="rect">
            <a:avLst/>
          </a:prstGeom>
          <a:noFill/>
          <a:ln>
            <a:noFill/>
          </a:ln>
        </p:spPr>
        <p:txBody>
          <a:bodyPr lIns="91425" tIns="91425" rIns="91425" bIns="91425" anchor="t" anchorCtr="0">
            <a:noAutofit/>
          </a:bodyPr>
          <a:lstStyle/>
          <a:p>
            <a:pPr lvl="0">
              <a:spcBef>
                <a:spcPts val="0"/>
              </a:spcBef>
              <a:buNone/>
            </a:pPr>
            <a:r>
              <a:rPr lang="en-CA" sz="2400">
                <a:solidFill>
                  <a:schemeClr val="dk1"/>
                </a:solidFill>
              </a:rPr>
              <a:t>Take your time answering each question, you </a:t>
            </a:r>
            <a:r>
              <a:rPr lang="en-CA" sz="2400" b="1">
                <a:solidFill>
                  <a:schemeClr val="dk1"/>
                </a:solidFill>
              </a:rPr>
              <a:t>cannot go back to a previous page</a:t>
            </a:r>
            <a:r>
              <a:rPr lang="en-CA" sz="2400">
                <a:solidFill>
                  <a:schemeClr val="dk1"/>
                </a:solidFill>
              </a:rPr>
              <a:t> to change a response. </a:t>
            </a:r>
          </a:p>
          <a:p>
            <a:pPr lvl="0">
              <a:spcBef>
                <a:spcPts val="0"/>
              </a:spcBef>
              <a:buNone/>
            </a:pPr>
            <a:endParaRPr sz="2400">
              <a:solidFill>
                <a:schemeClr val="dk1"/>
              </a:solidFill>
            </a:endParaRPr>
          </a:p>
          <a:p>
            <a:pPr lvl="0">
              <a:spcBef>
                <a:spcPts val="0"/>
              </a:spcBef>
              <a:buNone/>
            </a:pPr>
            <a:endParaRPr sz="2400">
              <a:solidFill>
                <a:schemeClr val="dk1"/>
              </a:solidFill>
            </a:endParaRPr>
          </a:p>
          <a:p>
            <a:pPr lvl="0">
              <a:spcBef>
                <a:spcPts val="0"/>
              </a:spcBef>
              <a:buNone/>
            </a:pPr>
            <a:r>
              <a:rPr lang="en-CA" sz="2400">
                <a:solidFill>
                  <a:schemeClr val="dk1"/>
                </a:solidFill>
              </a:rPr>
              <a:t>You can skip any question if you do not know the answer, or do not want to answer. </a:t>
            </a:r>
          </a:p>
          <a:p>
            <a:pPr lvl="0">
              <a:spcBef>
                <a:spcPts val="0"/>
              </a:spcBef>
              <a:buNone/>
            </a:pPr>
            <a:endParaRPr sz="2400">
              <a:solidFill>
                <a:schemeClr val="dk1"/>
              </a:solidFill>
            </a:endParaRPr>
          </a:p>
          <a:p>
            <a:pPr lvl="0">
              <a:spcBef>
                <a:spcPts val="0"/>
              </a:spcBef>
              <a:buNone/>
            </a:pPr>
            <a:endParaRPr sz="2400">
              <a:solidFill>
                <a:schemeClr val="dk1"/>
              </a:solidFill>
            </a:endParaRPr>
          </a:p>
          <a:p>
            <a:pPr lvl="0">
              <a:spcBef>
                <a:spcPts val="0"/>
              </a:spcBef>
              <a:buNone/>
            </a:pPr>
            <a:r>
              <a:rPr lang="en-CA" sz="2400">
                <a:solidFill>
                  <a:schemeClr val="dk1"/>
                </a:solidFill>
              </a:rPr>
              <a:t>The progress bar at the top of the screen will increase as you complete the survey. Right now we are at </a:t>
            </a:r>
            <a:r>
              <a:rPr lang="en-CA" sz="2400" b="1">
                <a:solidFill>
                  <a:schemeClr val="dk1"/>
                </a:solidFill>
              </a:rPr>
              <a:t>14%</a:t>
            </a:r>
            <a:r>
              <a:rPr lang="en-CA" sz="2400">
                <a:solidFill>
                  <a:schemeClr val="dk1"/>
                </a:solidFill>
              </a:rPr>
              <a:t> completed, when you are done the survey the number at the center of the progress bar will be at </a:t>
            </a:r>
            <a:r>
              <a:rPr lang="en-CA" sz="2400" b="1">
                <a:solidFill>
                  <a:schemeClr val="dk1"/>
                </a:solidFill>
              </a:rPr>
              <a:t>100%</a:t>
            </a:r>
            <a:r>
              <a:rPr lang="en-CA" sz="2400">
                <a:solidFill>
                  <a:schemeClr val="dk1"/>
                </a:solidFill>
              </a:rPr>
              <a:t> completed. </a:t>
            </a:r>
          </a:p>
        </p:txBody>
      </p:sp>
      <p:pic>
        <p:nvPicPr>
          <p:cNvPr id="97" name="Shape 97"/>
          <p:cNvPicPr preferRelativeResize="0"/>
          <p:nvPr/>
        </p:nvPicPr>
        <p:blipFill>
          <a:blip r:embed="rId5">
            <a:alphaModFix/>
          </a:blip>
          <a:stretch>
            <a:fillRect/>
          </a:stretch>
        </p:blipFill>
        <p:spPr>
          <a:xfrm>
            <a:off x="4328100" y="349153"/>
            <a:ext cx="5937359" cy="44979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pic>
        <p:nvPicPr>
          <p:cNvPr id="102" name="Shape 102"/>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03" name="Shape 103"/>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104" name="Shape 104"/>
          <p:cNvGrpSpPr/>
          <p:nvPr/>
        </p:nvGrpSpPr>
        <p:grpSpPr>
          <a:xfrm>
            <a:off x="2152661" y="2244799"/>
            <a:ext cx="7886700" cy="2368413"/>
            <a:chOff x="2152661" y="2244799"/>
            <a:chExt cx="7886700" cy="2368413"/>
          </a:xfrm>
        </p:grpSpPr>
        <p:sp>
          <p:nvSpPr>
            <p:cNvPr id="105" name="Shape 105"/>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en-CA" sz="4800" b="1">
                  <a:solidFill>
                    <a:schemeClr val="accent2"/>
                  </a:solidFill>
                  <a:latin typeface="Calibri"/>
                  <a:ea typeface="Calibri"/>
                  <a:cs typeface="Calibri"/>
                  <a:sym typeface="Calibri"/>
                </a:rPr>
                <a:t>Survey Topics </a:t>
              </a:r>
            </a:p>
          </p:txBody>
        </p:sp>
        <p:sp>
          <p:nvSpPr>
            <p:cNvPr id="106" name="Shape 106"/>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en-CA" sz="3000">
                  <a:solidFill>
                    <a:schemeClr val="dk1"/>
                  </a:solidFill>
                  <a:latin typeface="Calibri"/>
                  <a:ea typeface="Calibri"/>
                  <a:cs typeface="Calibri"/>
                  <a:sym typeface="Calibri"/>
                </a:rPr>
                <a:t>This section will review some of the questions you will be asked in the survey. </a:t>
              </a:r>
            </a:p>
          </p:txBody>
        </p:sp>
      </p:grpSp>
      <p:pic>
        <p:nvPicPr>
          <p:cNvPr id="107" name="Shape 107"/>
          <p:cNvPicPr preferRelativeResize="0"/>
          <p:nvPr/>
        </p:nvPicPr>
        <p:blipFill>
          <a:blip r:embed="rId5">
            <a:alphaModFix/>
          </a:blip>
          <a:stretch>
            <a:fillRect/>
          </a:stretch>
        </p:blipFill>
        <p:spPr>
          <a:xfrm>
            <a:off x="4214599" y="349167"/>
            <a:ext cx="6138549" cy="4498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pic>
        <p:nvPicPr>
          <p:cNvPr id="112" name="Shape 112"/>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13" name="Shape 113"/>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14" name="Shape 114"/>
          <p:cNvSpPr txBox="1"/>
          <p:nvPr/>
        </p:nvSpPr>
        <p:spPr>
          <a:xfrm>
            <a:off x="127575" y="1148123"/>
            <a:ext cx="11888000" cy="5542767"/>
          </a:xfrm>
          <a:prstGeom prst="rect">
            <a:avLst/>
          </a:prstGeom>
          <a:noFill/>
          <a:ln>
            <a:noFill/>
          </a:ln>
        </p:spPr>
        <p:txBody>
          <a:bodyPr lIns="91425" tIns="91425" rIns="91425" bIns="91425" anchor="ctr" anchorCtr="0">
            <a:noAutofit/>
          </a:bodyPr>
          <a:lstStyle/>
          <a:p>
            <a:pPr lvl="0" algn="ctr" rtl="0">
              <a:lnSpc>
                <a:spcPct val="80000"/>
              </a:lnSpc>
              <a:spcBef>
                <a:spcPts val="0"/>
              </a:spcBef>
              <a:buNone/>
            </a:pPr>
            <a:r>
              <a:rPr lang="en-CA" sz="3000" b="1" dirty="0">
                <a:solidFill>
                  <a:schemeClr val="accent2"/>
                </a:solidFill>
                <a:latin typeface="Calibri"/>
                <a:ea typeface="Calibri"/>
                <a:cs typeface="Calibri"/>
                <a:sym typeface="Calibri"/>
              </a:rPr>
              <a:t>Family Structure</a:t>
            </a:r>
          </a:p>
          <a:p>
            <a:pPr lvl="0" algn="ctr" rtl="0">
              <a:lnSpc>
                <a:spcPct val="80000"/>
              </a:lnSpc>
              <a:spcBef>
                <a:spcPts val="0"/>
              </a:spcBef>
              <a:buNone/>
            </a:pPr>
            <a:endParaRPr sz="1100" b="1" dirty="0">
              <a:solidFill>
                <a:schemeClr val="dk1"/>
              </a:solidFill>
              <a:latin typeface="Calibri"/>
              <a:ea typeface="Calibri"/>
              <a:cs typeface="Calibri"/>
              <a:sym typeface="Calibri"/>
            </a:endParaRPr>
          </a:p>
          <a:p>
            <a:pPr lvl="0" rtl="0">
              <a:lnSpc>
                <a:spcPct val="80000"/>
              </a:lnSpc>
              <a:spcBef>
                <a:spcPts val="0"/>
              </a:spcBef>
              <a:buNone/>
            </a:pPr>
            <a:r>
              <a:rPr lang="en-CA" sz="2400" b="1" dirty="0">
                <a:solidFill>
                  <a:schemeClr val="dk1"/>
                </a:solidFill>
                <a:latin typeface="Calibri"/>
                <a:ea typeface="Calibri"/>
                <a:cs typeface="Calibri"/>
                <a:sym typeface="Calibri"/>
              </a:rPr>
              <a:t>Which of the following best describes who you live with?</a:t>
            </a:r>
            <a:endParaRPr sz="2400" b="1" dirty="0">
              <a:solidFill>
                <a:schemeClr val="dk1"/>
              </a:solidFill>
              <a:latin typeface="Calibri"/>
              <a:ea typeface="Calibri"/>
              <a:cs typeface="Calibri"/>
              <a:sym typeface="Calibri"/>
            </a:endParaRPr>
          </a:p>
          <a:p>
            <a:pPr marL="457200" lvl="0" indent="-381000">
              <a:buClr>
                <a:schemeClr val="dk1"/>
              </a:buClr>
              <a:buSzPct val="100000"/>
              <a:buFont typeface="Calibri"/>
              <a:buChar char="●"/>
            </a:pPr>
            <a:r>
              <a:rPr lang="en-CA" sz="2400" dirty="0">
                <a:solidFill>
                  <a:schemeClr val="dk1"/>
                </a:solidFill>
                <a:latin typeface="Calibri"/>
                <a:ea typeface="Calibri"/>
                <a:cs typeface="Calibri"/>
                <a:sym typeface="Calibri"/>
              </a:rPr>
              <a:t>Two parents </a:t>
            </a:r>
            <a:r>
              <a:rPr lang="en-US" sz="2400" dirty="0">
                <a:solidFill>
                  <a:schemeClr val="dk1"/>
                </a:solidFill>
                <a:latin typeface="Calibri"/>
                <a:ea typeface="Calibri"/>
                <a:cs typeface="Calibri"/>
                <a:sym typeface="Calibri"/>
              </a:rPr>
              <a:t>(include step-parents or other guardians).</a:t>
            </a:r>
            <a:br>
              <a:rPr lang="en-US" sz="2400" dirty="0">
                <a:solidFill>
                  <a:schemeClr val="dk1"/>
                </a:solidFill>
                <a:latin typeface="Calibri"/>
                <a:ea typeface="Calibri"/>
                <a:cs typeface="Calibri"/>
                <a:sym typeface="Calibri"/>
              </a:rPr>
            </a:br>
            <a:r>
              <a:rPr lang="en-US" sz="2400" dirty="0">
                <a:solidFill>
                  <a:schemeClr val="dk1"/>
                </a:solidFill>
                <a:latin typeface="Calibri"/>
                <a:ea typeface="Calibri"/>
                <a:cs typeface="Calibri"/>
                <a:sym typeface="Calibri"/>
              </a:rPr>
              <a:t>	</a:t>
            </a:r>
            <a:r>
              <a:rPr lang="en-US" sz="2000" dirty="0">
                <a:solidFill>
                  <a:schemeClr val="dk1"/>
                </a:solidFill>
                <a:latin typeface="Calibri"/>
                <a:ea typeface="Calibri"/>
                <a:cs typeface="Calibri"/>
                <a:sym typeface="Calibri"/>
              </a:rPr>
              <a:t>For example:</a:t>
            </a:r>
            <a:br>
              <a:rPr lang="en-US" sz="2000" dirty="0">
                <a:solidFill>
                  <a:schemeClr val="dk1"/>
                </a:solidFill>
                <a:latin typeface="Calibri"/>
                <a:ea typeface="Calibri"/>
                <a:cs typeface="Calibri"/>
                <a:sym typeface="Calibri"/>
              </a:rPr>
            </a:br>
            <a:r>
              <a:rPr lang="en-US" sz="2000" dirty="0">
                <a:solidFill>
                  <a:schemeClr val="dk1"/>
                </a:solidFill>
                <a:latin typeface="Calibri"/>
                <a:ea typeface="Calibri"/>
                <a:cs typeface="Calibri"/>
                <a:sym typeface="Calibri"/>
              </a:rPr>
              <a:t>		Both my mother and my father</a:t>
            </a:r>
            <a:br>
              <a:rPr lang="en-US" sz="2000" dirty="0">
                <a:solidFill>
                  <a:schemeClr val="dk1"/>
                </a:solidFill>
                <a:latin typeface="Calibri"/>
                <a:ea typeface="Calibri"/>
                <a:cs typeface="Calibri"/>
                <a:sym typeface="Calibri"/>
              </a:rPr>
            </a:br>
            <a:r>
              <a:rPr lang="en-US" sz="2000" dirty="0">
                <a:solidFill>
                  <a:schemeClr val="dk1"/>
                </a:solidFill>
                <a:latin typeface="Calibri"/>
                <a:ea typeface="Calibri"/>
                <a:cs typeface="Calibri"/>
                <a:sym typeface="Calibri"/>
              </a:rPr>
              <a:t>		Two mothers </a:t>
            </a:r>
            <a:br>
              <a:rPr lang="en-US" sz="2000" dirty="0">
                <a:solidFill>
                  <a:schemeClr val="dk1"/>
                </a:solidFill>
                <a:latin typeface="Calibri"/>
                <a:ea typeface="Calibri"/>
                <a:cs typeface="Calibri"/>
                <a:sym typeface="Calibri"/>
              </a:rPr>
            </a:br>
            <a:r>
              <a:rPr lang="en-US" sz="2000" dirty="0">
                <a:solidFill>
                  <a:schemeClr val="dk1"/>
                </a:solidFill>
                <a:latin typeface="Calibri"/>
                <a:ea typeface="Calibri"/>
                <a:cs typeface="Calibri"/>
                <a:sym typeface="Calibri"/>
              </a:rPr>
              <a:t>		Two fathers</a:t>
            </a:r>
          </a:p>
          <a:p>
            <a:pPr marL="457200" lvl="0" indent="-381000">
              <a:buClr>
                <a:schemeClr val="dk1"/>
              </a:buClr>
              <a:buSzPct val="100000"/>
              <a:buFont typeface="Calibri"/>
              <a:buChar char="●"/>
            </a:pPr>
            <a:r>
              <a:rPr lang="en-CA" sz="2400" dirty="0">
                <a:solidFill>
                  <a:schemeClr val="dk1"/>
                </a:solidFill>
                <a:latin typeface="Calibri"/>
                <a:ea typeface="Calibri"/>
                <a:cs typeface="Calibri"/>
                <a:sym typeface="Calibri"/>
              </a:rPr>
              <a:t>One parent </a:t>
            </a:r>
            <a:r>
              <a:rPr lang="en-US" sz="2400" dirty="0">
                <a:solidFill>
                  <a:schemeClr val="dk1"/>
                </a:solidFill>
                <a:latin typeface="Calibri"/>
                <a:ea typeface="Calibri"/>
                <a:cs typeface="Calibri"/>
                <a:sym typeface="Calibri"/>
              </a:rPr>
              <a:t>(include step-parents or other guardians).</a:t>
            </a:r>
            <a:br>
              <a:rPr lang="en-US" sz="2400" dirty="0">
                <a:solidFill>
                  <a:schemeClr val="dk1"/>
                </a:solidFill>
                <a:latin typeface="Calibri"/>
                <a:ea typeface="Calibri"/>
                <a:cs typeface="Calibri"/>
                <a:sym typeface="Calibri"/>
              </a:rPr>
            </a:br>
            <a:r>
              <a:rPr lang="en-US" sz="2400" dirty="0">
                <a:solidFill>
                  <a:schemeClr val="dk1"/>
                </a:solidFill>
                <a:latin typeface="Calibri"/>
                <a:ea typeface="Calibri"/>
                <a:cs typeface="Calibri"/>
                <a:sym typeface="Calibri"/>
              </a:rPr>
              <a:t>	</a:t>
            </a:r>
            <a:r>
              <a:rPr lang="en-US" sz="2000" dirty="0">
                <a:solidFill>
                  <a:schemeClr val="dk1"/>
                </a:solidFill>
                <a:latin typeface="Calibri"/>
                <a:ea typeface="Calibri"/>
                <a:cs typeface="Calibri"/>
                <a:sym typeface="Calibri"/>
              </a:rPr>
              <a:t>For example:</a:t>
            </a:r>
            <a:br>
              <a:rPr lang="en-US" sz="2000" dirty="0">
                <a:solidFill>
                  <a:schemeClr val="dk1"/>
                </a:solidFill>
                <a:latin typeface="Calibri"/>
                <a:ea typeface="Calibri"/>
                <a:cs typeface="Calibri"/>
                <a:sym typeface="Calibri"/>
              </a:rPr>
            </a:br>
            <a:r>
              <a:rPr lang="en-US" sz="2000" dirty="0">
                <a:solidFill>
                  <a:schemeClr val="dk1"/>
                </a:solidFill>
                <a:latin typeface="Calibri"/>
                <a:ea typeface="Calibri"/>
                <a:cs typeface="Calibri"/>
                <a:sym typeface="Calibri"/>
              </a:rPr>
              <a:t>		Only my mother (or a step-mother or other female guardian)</a:t>
            </a:r>
            <a:br>
              <a:rPr lang="en-US" sz="2000" dirty="0">
                <a:solidFill>
                  <a:schemeClr val="dk1"/>
                </a:solidFill>
                <a:latin typeface="Calibri"/>
                <a:ea typeface="Calibri"/>
                <a:cs typeface="Calibri"/>
                <a:sym typeface="Calibri"/>
              </a:rPr>
            </a:br>
            <a:r>
              <a:rPr lang="en-US" sz="2000" dirty="0">
                <a:solidFill>
                  <a:schemeClr val="dk1"/>
                </a:solidFill>
                <a:latin typeface="Calibri"/>
                <a:ea typeface="Calibri"/>
                <a:cs typeface="Calibri"/>
                <a:sym typeface="Calibri"/>
              </a:rPr>
              <a:t>		Only my father (or a step-father or other male guardian)</a:t>
            </a:r>
          </a:p>
          <a:p>
            <a:pPr marL="457200" lvl="0" indent="-381000">
              <a:buClr>
                <a:schemeClr val="dk1"/>
              </a:buClr>
              <a:buSzPct val="100000"/>
              <a:buFont typeface="Calibri"/>
              <a:buChar char="●"/>
            </a:pPr>
            <a:r>
              <a:rPr lang="en-CA" sz="2400" dirty="0">
                <a:solidFill>
                  <a:schemeClr val="dk1"/>
                </a:solidFill>
                <a:latin typeface="Calibri"/>
                <a:ea typeface="Calibri"/>
                <a:cs typeface="Calibri"/>
                <a:sym typeface="Calibri"/>
              </a:rPr>
              <a:t>I live in separate homes, sometimes with one parent and sometimes with another parent.</a:t>
            </a:r>
          </a:p>
          <a:p>
            <a:pPr marL="457200" lvl="0" indent="-381000" rtl="0">
              <a:spcBef>
                <a:spcPts val="0"/>
              </a:spcBef>
              <a:buClr>
                <a:schemeClr val="dk1"/>
              </a:buClr>
              <a:buSzPct val="100000"/>
              <a:buFont typeface="Calibri"/>
              <a:buChar char="●"/>
            </a:pPr>
            <a:r>
              <a:rPr lang="en-CA" sz="2400" dirty="0">
                <a:solidFill>
                  <a:schemeClr val="dk1"/>
                </a:solidFill>
                <a:latin typeface="Calibri"/>
                <a:ea typeface="Calibri"/>
                <a:cs typeface="Calibri"/>
                <a:sym typeface="Calibri"/>
              </a:rPr>
              <a:t>Other</a:t>
            </a:r>
          </a:p>
          <a:p>
            <a:pPr lvl="0" algn="ctr" rtl="0">
              <a:spcBef>
                <a:spcPts val="0"/>
              </a:spcBef>
              <a:buNone/>
            </a:pPr>
            <a:r>
              <a:rPr lang="en-CA" sz="3000" b="1" dirty="0">
                <a:solidFill>
                  <a:schemeClr val="accent2"/>
                </a:solidFill>
                <a:latin typeface="Calibri"/>
                <a:ea typeface="Calibri"/>
                <a:cs typeface="Calibri"/>
                <a:sym typeface="Calibri"/>
              </a:rPr>
              <a:t>You can answer this question on your worksheet.</a:t>
            </a:r>
          </a:p>
          <a:p>
            <a:pPr lvl="0" rtl="0">
              <a:spcBef>
                <a:spcPts val="0"/>
              </a:spcBef>
              <a:buNone/>
            </a:pPr>
            <a:endParaRPr sz="2400" b="1" dirty="0">
              <a:solidFill>
                <a:schemeClr val="dk1"/>
              </a:solidFill>
              <a:latin typeface="Calibri"/>
              <a:ea typeface="Calibri"/>
              <a:cs typeface="Calibri"/>
              <a:sym typeface="Calibri"/>
            </a:endParaRPr>
          </a:p>
        </p:txBody>
      </p:sp>
      <p:pic>
        <p:nvPicPr>
          <p:cNvPr id="115" name="Shape 115"/>
          <p:cNvPicPr preferRelativeResize="0"/>
          <p:nvPr/>
        </p:nvPicPr>
        <p:blipFill>
          <a:blip r:embed="rId5">
            <a:alphaModFix/>
          </a:blip>
          <a:stretch>
            <a:fillRect/>
          </a:stretch>
        </p:blipFill>
        <p:spPr>
          <a:xfrm>
            <a:off x="8186525" y="1623600"/>
            <a:ext cx="3829050" cy="2247900"/>
          </a:xfrm>
          <a:prstGeom prst="rect">
            <a:avLst/>
          </a:prstGeom>
          <a:noFill/>
          <a:ln>
            <a:noFill/>
          </a:ln>
        </p:spPr>
      </p:pic>
      <p:pic>
        <p:nvPicPr>
          <p:cNvPr id="116" name="Shape 116"/>
          <p:cNvPicPr preferRelativeResize="0"/>
          <p:nvPr/>
        </p:nvPicPr>
        <p:blipFill>
          <a:blip r:embed="rId6">
            <a:alphaModFix/>
          </a:blip>
          <a:stretch>
            <a:fillRect/>
          </a:stretch>
        </p:blipFill>
        <p:spPr>
          <a:xfrm>
            <a:off x="4326124" y="360737"/>
            <a:ext cx="5986124" cy="4266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pic>
        <p:nvPicPr>
          <p:cNvPr id="140" name="Shape 140"/>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41" name="Shape 141"/>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sp>
        <p:nvSpPr>
          <p:cNvPr id="143" name="Shape 143"/>
          <p:cNvSpPr txBox="1"/>
          <p:nvPr/>
        </p:nvSpPr>
        <p:spPr>
          <a:xfrm>
            <a:off x="188500" y="1503924"/>
            <a:ext cx="6246164" cy="4771615"/>
          </a:xfrm>
          <a:prstGeom prst="rect">
            <a:avLst/>
          </a:prstGeom>
          <a:noFill/>
          <a:ln>
            <a:noFill/>
          </a:ln>
        </p:spPr>
        <p:txBody>
          <a:bodyPr lIns="91425" tIns="91425" rIns="91425" bIns="91425" anchor="t" anchorCtr="0">
            <a:noAutofit/>
          </a:bodyPr>
          <a:lstStyle/>
          <a:p>
            <a:pPr marL="38100" lvl="0" algn="ctr">
              <a:lnSpc>
                <a:spcPct val="90000"/>
              </a:lnSpc>
              <a:buClr>
                <a:schemeClr val="accent5"/>
              </a:buClr>
              <a:buSzPct val="25000"/>
            </a:pPr>
            <a:r>
              <a:rPr lang="en-US" sz="3000" b="1" dirty="0">
                <a:solidFill>
                  <a:schemeClr val="accent2"/>
                </a:solidFill>
                <a:latin typeface="Calibri"/>
                <a:ea typeface="Calibri"/>
                <a:cs typeface="Calibri"/>
                <a:sym typeface="Calibri"/>
              </a:rPr>
              <a:t>Were you born in the United States? </a:t>
            </a:r>
          </a:p>
          <a:p>
            <a:pPr marL="38100" lvl="0">
              <a:lnSpc>
                <a:spcPct val="90000"/>
              </a:lnSpc>
              <a:buClr>
                <a:srgbClr val="000000"/>
              </a:buClr>
            </a:pPr>
            <a:endParaRPr lang="en-US" sz="1800" dirty="0">
              <a:solidFill>
                <a:schemeClr val="accent2"/>
              </a:solidFill>
              <a:latin typeface="Calibri"/>
              <a:ea typeface="Calibri"/>
              <a:cs typeface="Calibri"/>
              <a:sym typeface="Calibri"/>
            </a:endParaRPr>
          </a:p>
          <a:p>
            <a:pPr marL="342900" lvl="0" indent="-279400">
              <a:lnSpc>
                <a:spcPct val="90000"/>
              </a:lnSpc>
              <a:buClr>
                <a:schemeClr val="accent2"/>
              </a:buClr>
              <a:buSzPct val="100000"/>
              <a:buFont typeface="Calibri"/>
              <a:buChar char="-"/>
            </a:pPr>
            <a:r>
              <a:rPr lang="en-US" sz="2400" dirty="0">
                <a:solidFill>
                  <a:schemeClr val="accent2"/>
                </a:solidFill>
                <a:latin typeface="Calibri"/>
                <a:ea typeface="Calibri"/>
                <a:cs typeface="Calibri"/>
                <a:sym typeface="Calibri"/>
              </a:rPr>
              <a:t>One survey question asks you if you were </a:t>
            </a:r>
          </a:p>
          <a:p>
            <a:pPr lvl="0" indent="342900">
              <a:lnSpc>
                <a:spcPct val="90000"/>
              </a:lnSpc>
              <a:buClr>
                <a:schemeClr val="accent5"/>
              </a:buClr>
              <a:buSzPct val="25000"/>
            </a:pPr>
            <a:r>
              <a:rPr lang="en-US" sz="2400" dirty="0">
                <a:solidFill>
                  <a:schemeClr val="accent2"/>
                </a:solidFill>
                <a:latin typeface="Calibri"/>
                <a:ea typeface="Calibri"/>
                <a:cs typeface="Calibri"/>
                <a:sym typeface="Calibri"/>
              </a:rPr>
              <a:t>born in the </a:t>
            </a:r>
            <a:r>
              <a:rPr lang="en-US" sz="2400" b="1" dirty="0">
                <a:solidFill>
                  <a:schemeClr val="accent2"/>
                </a:solidFill>
                <a:latin typeface="Calibri"/>
                <a:ea typeface="Calibri"/>
                <a:cs typeface="Calibri"/>
                <a:sym typeface="Calibri"/>
              </a:rPr>
              <a:t>United States</a:t>
            </a:r>
            <a:r>
              <a:rPr lang="en-US" sz="2400" dirty="0">
                <a:solidFill>
                  <a:schemeClr val="accent2"/>
                </a:solidFill>
                <a:latin typeface="Calibri"/>
                <a:ea typeface="Calibri"/>
                <a:cs typeface="Calibri"/>
                <a:sym typeface="Calibri"/>
              </a:rPr>
              <a:t>. </a:t>
            </a:r>
          </a:p>
          <a:p>
            <a:pPr marL="38100" lvl="0">
              <a:lnSpc>
                <a:spcPct val="90000"/>
              </a:lnSpc>
              <a:spcBef>
                <a:spcPts val="200"/>
              </a:spcBef>
              <a:buClr>
                <a:srgbClr val="000000"/>
              </a:buClr>
            </a:pPr>
            <a:endParaRPr lang="en-US" dirty="0">
              <a:solidFill>
                <a:schemeClr val="accent2"/>
              </a:solidFill>
              <a:latin typeface="Calibri"/>
              <a:ea typeface="Calibri"/>
              <a:cs typeface="Calibri"/>
              <a:sym typeface="Calibri"/>
            </a:endParaRPr>
          </a:p>
          <a:p>
            <a:pPr marL="342900" lvl="0" indent="-279400">
              <a:lnSpc>
                <a:spcPct val="90000"/>
              </a:lnSpc>
              <a:spcBef>
                <a:spcPts val="200"/>
              </a:spcBef>
              <a:buClr>
                <a:schemeClr val="accent2"/>
              </a:buClr>
              <a:buSzPct val="100000"/>
              <a:buFont typeface="Calibri"/>
              <a:buChar char="-"/>
            </a:pPr>
            <a:r>
              <a:rPr lang="en-US" sz="2400" dirty="0">
                <a:solidFill>
                  <a:schemeClr val="accent2"/>
                </a:solidFill>
                <a:latin typeface="Calibri"/>
                <a:ea typeface="Calibri"/>
                <a:cs typeface="Calibri"/>
                <a:sym typeface="Calibri"/>
              </a:rPr>
              <a:t>Places like Florida, New York, Texas, </a:t>
            </a:r>
          </a:p>
          <a:p>
            <a:pPr lvl="0" indent="342900">
              <a:lnSpc>
                <a:spcPct val="90000"/>
              </a:lnSpc>
              <a:spcBef>
                <a:spcPts val="200"/>
              </a:spcBef>
              <a:buClr>
                <a:schemeClr val="accent5"/>
              </a:buClr>
              <a:buSzPct val="25000"/>
            </a:pPr>
            <a:r>
              <a:rPr lang="en-US" sz="2400" dirty="0">
                <a:solidFill>
                  <a:schemeClr val="accent2"/>
                </a:solidFill>
                <a:latin typeface="Calibri"/>
                <a:ea typeface="Calibri"/>
                <a:cs typeface="Calibri"/>
                <a:sym typeface="Calibri"/>
              </a:rPr>
              <a:t>and Hawaii </a:t>
            </a:r>
            <a:r>
              <a:rPr lang="en-US" sz="2400" b="1" dirty="0">
                <a:solidFill>
                  <a:schemeClr val="accent2"/>
                </a:solidFill>
                <a:latin typeface="Calibri"/>
                <a:ea typeface="Calibri"/>
                <a:cs typeface="Calibri"/>
                <a:sym typeface="Calibri"/>
              </a:rPr>
              <a:t>are</a:t>
            </a:r>
            <a:r>
              <a:rPr lang="en-US" sz="2400" dirty="0">
                <a:solidFill>
                  <a:schemeClr val="accent2"/>
                </a:solidFill>
                <a:latin typeface="Calibri"/>
                <a:ea typeface="Calibri"/>
                <a:cs typeface="Calibri"/>
                <a:sym typeface="Calibri"/>
              </a:rPr>
              <a:t> all in the United States.</a:t>
            </a:r>
          </a:p>
          <a:p>
            <a:pPr marL="38100" lvl="0">
              <a:lnSpc>
                <a:spcPct val="90000"/>
              </a:lnSpc>
              <a:spcBef>
                <a:spcPts val="200"/>
              </a:spcBef>
              <a:buClr>
                <a:srgbClr val="000000"/>
              </a:buClr>
            </a:pPr>
            <a:endParaRPr lang="en-US" dirty="0">
              <a:solidFill>
                <a:schemeClr val="accent2"/>
              </a:solidFill>
              <a:latin typeface="Calibri"/>
              <a:ea typeface="Calibri"/>
              <a:cs typeface="Calibri"/>
              <a:sym typeface="Calibri"/>
            </a:endParaRPr>
          </a:p>
          <a:p>
            <a:pPr marL="342900" lvl="0" indent="-279400">
              <a:lnSpc>
                <a:spcPct val="90000"/>
              </a:lnSpc>
              <a:spcBef>
                <a:spcPts val="200"/>
              </a:spcBef>
              <a:buClr>
                <a:schemeClr val="accent2"/>
              </a:buClr>
              <a:buSzPct val="100000"/>
              <a:buFont typeface="Calibri"/>
              <a:buChar char="-"/>
            </a:pPr>
            <a:r>
              <a:rPr lang="en-US" sz="2400" dirty="0">
                <a:solidFill>
                  <a:schemeClr val="accent2"/>
                </a:solidFill>
                <a:latin typeface="Calibri"/>
                <a:ea typeface="Calibri"/>
                <a:cs typeface="Calibri"/>
                <a:sym typeface="Calibri"/>
              </a:rPr>
              <a:t>Places like China, Australia, Canada, and </a:t>
            </a:r>
          </a:p>
          <a:p>
            <a:pPr lvl="0" indent="342900">
              <a:lnSpc>
                <a:spcPct val="90000"/>
              </a:lnSpc>
              <a:spcBef>
                <a:spcPts val="200"/>
              </a:spcBef>
              <a:buClr>
                <a:schemeClr val="accent5"/>
              </a:buClr>
              <a:buSzPct val="25000"/>
            </a:pPr>
            <a:r>
              <a:rPr lang="en-US" sz="2400" dirty="0">
                <a:solidFill>
                  <a:schemeClr val="accent2"/>
                </a:solidFill>
                <a:latin typeface="Calibri"/>
                <a:ea typeface="Calibri"/>
                <a:cs typeface="Calibri"/>
                <a:sym typeface="Calibri"/>
              </a:rPr>
              <a:t>England are </a:t>
            </a:r>
            <a:r>
              <a:rPr lang="en-US" sz="2400" b="1" dirty="0">
                <a:solidFill>
                  <a:schemeClr val="accent2"/>
                </a:solidFill>
                <a:latin typeface="Calibri"/>
                <a:ea typeface="Calibri"/>
                <a:cs typeface="Calibri"/>
                <a:sym typeface="Calibri"/>
              </a:rPr>
              <a:t>not</a:t>
            </a:r>
            <a:r>
              <a:rPr lang="en-US" sz="2400" dirty="0">
                <a:solidFill>
                  <a:schemeClr val="accent2"/>
                </a:solidFill>
                <a:latin typeface="Calibri"/>
                <a:ea typeface="Calibri"/>
                <a:cs typeface="Calibri"/>
                <a:sym typeface="Calibri"/>
              </a:rPr>
              <a:t> in the United States.</a:t>
            </a:r>
          </a:p>
          <a:p>
            <a:pPr marL="38100" lvl="0">
              <a:lnSpc>
                <a:spcPct val="90000"/>
              </a:lnSpc>
              <a:spcBef>
                <a:spcPts val="200"/>
              </a:spcBef>
              <a:buClr>
                <a:srgbClr val="000000"/>
              </a:buClr>
            </a:pPr>
            <a:endParaRPr lang="en-US" dirty="0">
              <a:solidFill>
                <a:schemeClr val="accent2"/>
              </a:solidFill>
              <a:latin typeface="Calibri"/>
              <a:ea typeface="Calibri"/>
              <a:cs typeface="Calibri"/>
              <a:sym typeface="Calibri"/>
            </a:endParaRPr>
          </a:p>
          <a:p>
            <a:pPr marL="342900" lvl="0" indent="-279400">
              <a:lnSpc>
                <a:spcPct val="90000"/>
              </a:lnSpc>
              <a:spcBef>
                <a:spcPts val="200"/>
              </a:spcBef>
              <a:buClr>
                <a:schemeClr val="accent2"/>
              </a:buClr>
              <a:buSzPct val="100000"/>
              <a:buFont typeface="Calibri"/>
              <a:buChar char="-"/>
            </a:pPr>
            <a:r>
              <a:rPr lang="en-US" sz="2400" dirty="0">
                <a:solidFill>
                  <a:schemeClr val="accent2"/>
                </a:solidFill>
                <a:latin typeface="Calibri"/>
                <a:ea typeface="Calibri"/>
                <a:cs typeface="Calibri"/>
                <a:sym typeface="Calibri"/>
              </a:rPr>
              <a:t>Were you born outside of the United States?</a:t>
            </a:r>
          </a:p>
        </p:txBody>
      </p:sp>
      <p:pic>
        <p:nvPicPr>
          <p:cNvPr id="144" name="Shape 144"/>
          <p:cNvPicPr preferRelativeResize="0"/>
          <p:nvPr/>
        </p:nvPicPr>
        <p:blipFill>
          <a:blip r:embed="rId5">
            <a:alphaModFix/>
          </a:blip>
          <a:stretch>
            <a:fillRect/>
          </a:stretch>
        </p:blipFill>
        <p:spPr>
          <a:xfrm>
            <a:off x="4113075" y="273350"/>
            <a:ext cx="6131824" cy="601425"/>
          </a:xfrm>
          <a:prstGeom prst="rect">
            <a:avLst/>
          </a:prstGeom>
          <a:noFill/>
          <a:ln>
            <a:noFill/>
          </a:ln>
        </p:spPr>
      </p:pic>
      <p:pic>
        <p:nvPicPr>
          <p:cNvPr id="2" name="Picture 1"/>
          <p:cNvPicPr>
            <a:picLocks noChangeAspect="1"/>
          </p:cNvPicPr>
          <p:nvPr/>
        </p:nvPicPr>
        <p:blipFill>
          <a:blip r:embed="rId6"/>
          <a:stretch>
            <a:fillRect/>
          </a:stretch>
        </p:blipFill>
        <p:spPr>
          <a:xfrm>
            <a:off x="6434664" y="2091848"/>
            <a:ext cx="5288666" cy="348392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pic>
        <p:nvPicPr>
          <p:cNvPr id="149" name="Shape 149"/>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50" name="Shape 150"/>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pic>
        <p:nvPicPr>
          <p:cNvPr id="151" name="Shape 151"/>
          <p:cNvPicPr preferRelativeResize="0"/>
          <p:nvPr/>
        </p:nvPicPr>
        <p:blipFill>
          <a:blip r:embed="rId5">
            <a:alphaModFix/>
          </a:blip>
          <a:stretch>
            <a:fillRect/>
          </a:stretch>
        </p:blipFill>
        <p:spPr>
          <a:xfrm>
            <a:off x="7684921" y="1764812"/>
            <a:ext cx="4235274" cy="3804474"/>
          </a:xfrm>
          <a:prstGeom prst="rect">
            <a:avLst/>
          </a:prstGeom>
          <a:noFill/>
          <a:ln>
            <a:noFill/>
          </a:ln>
        </p:spPr>
      </p:pic>
      <p:sp>
        <p:nvSpPr>
          <p:cNvPr id="152" name="Shape 152"/>
          <p:cNvSpPr txBox="1"/>
          <p:nvPr/>
        </p:nvSpPr>
        <p:spPr>
          <a:xfrm>
            <a:off x="164425" y="1455825"/>
            <a:ext cx="7230900" cy="4740300"/>
          </a:xfrm>
          <a:prstGeom prst="rect">
            <a:avLst/>
          </a:prstGeom>
          <a:noFill/>
          <a:ln>
            <a:noFill/>
          </a:ln>
        </p:spPr>
        <p:txBody>
          <a:bodyPr lIns="91425" tIns="91425" rIns="91425" bIns="91425" anchor="t" anchorCtr="0">
            <a:noAutofit/>
          </a:bodyPr>
          <a:lstStyle/>
          <a:p>
            <a:pPr lvl="0" algn="ctr" rtl="0">
              <a:lnSpc>
                <a:spcPct val="90000"/>
              </a:lnSpc>
              <a:spcBef>
                <a:spcPts val="0"/>
              </a:spcBef>
              <a:buNone/>
            </a:pPr>
            <a:r>
              <a:rPr lang="en-CA" sz="3000" b="1" dirty="0">
                <a:solidFill>
                  <a:schemeClr val="accent2"/>
                </a:solidFill>
                <a:latin typeface="Calibri"/>
                <a:ea typeface="Calibri"/>
                <a:cs typeface="Calibri"/>
                <a:sym typeface="Calibri"/>
              </a:rPr>
              <a:t>Bullying </a:t>
            </a:r>
          </a:p>
          <a:p>
            <a:pPr lvl="0" algn="ctr" rtl="0">
              <a:lnSpc>
                <a:spcPct val="90000"/>
              </a:lnSpc>
              <a:spcBef>
                <a:spcPts val="0"/>
              </a:spcBef>
              <a:buNone/>
            </a:pPr>
            <a:endParaRPr sz="2400" dirty="0">
              <a:solidFill>
                <a:srgbClr val="0097A7"/>
              </a:solidFill>
              <a:latin typeface="Calibri"/>
              <a:ea typeface="Calibri"/>
              <a:cs typeface="Calibri"/>
              <a:sym typeface="Calibri"/>
            </a:endParaRPr>
          </a:p>
          <a:p>
            <a:pPr lvl="0" rtl="0">
              <a:lnSpc>
                <a:spcPct val="90000"/>
              </a:lnSpc>
              <a:spcBef>
                <a:spcPts val="0"/>
              </a:spcBef>
              <a:buClr>
                <a:srgbClr val="FFAB40"/>
              </a:buClr>
              <a:buSzPct val="25000"/>
              <a:buFont typeface="Arial"/>
              <a:buNone/>
            </a:pPr>
            <a:r>
              <a:rPr lang="en-CA" sz="2400" dirty="0">
                <a:solidFill>
                  <a:schemeClr val="dk1"/>
                </a:solidFill>
                <a:latin typeface="Calibri"/>
                <a:ea typeface="Calibri"/>
                <a:cs typeface="Calibri"/>
                <a:sym typeface="Calibri"/>
              </a:rPr>
              <a:t>Some of the questions on the survey ask about bullying. </a:t>
            </a:r>
          </a:p>
          <a:p>
            <a:pPr lvl="0" rtl="0">
              <a:lnSpc>
                <a:spcPct val="90000"/>
              </a:lnSpc>
              <a:spcBef>
                <a:spcPts val="400"/>
              </a:spcBef>
              <a:buClr>
                <a:srgbClr val="000000"/>
              </a:buClr>
              <a:buFont typeface="Arial"/>
              <a:buNone/>
            </a:pPr>
            <a:endParaRPr sz="2400" dirty="0">
              <a:solidFill>
                <a:schemeClr val="dk1"/>
              </a:solidFill>
              <a:latin typeface="Calibri"/>
              <a:ea typeface="Calibri"/>
              <a:cs typeface="Calibri"/>
              <a:sym typeface="Calibri"/>
            </a:endParaRPr>
          </a:p>
          <a:p>
            <a:pPr lvl="0" algn="just" rtl="0">
              <a:lnSpc>
                <a:spcPct val="90000"/>
              </a:lnSpc>
              <a:spcBef>
                <a:spcPts val="400"/>
              </a:spcBef>
              <a:buClr>
                <a:srgbClr val="FFAB40"/>
              </a:buClr>
              <a:buSzPct val="25000"/>
              <a:buFont typeface="Arial"/>
              <a:buNone/>
            </a:pPr>
            <a:r>
              <a:rPr lang="en-CA" sz="2400" dirty="0">
                <a:solidFill>
                  <a:schemeClr val="dk1"/>
                </a:solidFill>
                <a:latin typeface="Calibri"/>
                <a:ea typeface="Calibri"/>
                <a:cs typeface="Calibri"/>
                <a:sym typeface="Calibri"/>
              </a:rPr>
              <a:t>Bullying is when a person tries to hurt another person and does it more than once. Bullying can be physical, verbal, or social, and can also take place over the internet with emails or text messages. The bully usually has power over the person being bullied, such as when the bully is bigger or more popular. Sometimes a group of students will bully others.</a:t>
            </a:r>
          </a:p>
          <a:p>
            <a:pPr lvl="0">
              <a:spcBef>
                <a:spcPts val="0"/>
              </a:spcBef>
              <a:buNone/>
            </a:pPr>
            <a:endParaRPr dirty="0"/>
          </a:p>
        </p:txBody>
      </p:sp>
      <p:pic>
        <p:nvPicPr>
          <p:cNvPr id="153" name="Shape 153"/>
          <p:cNvPicPr preferRelativeResize="0"/>
          <p:nvPr/>
        </p:nvPicPr>
        <p:blipFill>
          <a:blip r:embed="rId6">
            <a:alphaModFix/>
          </a:blip>
          <a:stretch>
            <a:fillRect/>
          </a:stretch>
        </p:blipFill>
        <p:spPr>
          <a:xfrm>
            <a:off x="4189424" y="297825"/>
            <a:ext cx="6156162" cy="55247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pic>
        <p:nvPicPr>
          <p:cNvPr id="158" name="Shape 158"/>
          <p:cNvPicPr preferRelativeResize="0"/>
          <p:nvPr/>
        </p:nvPicPr>
        <p:blipFill rotWithShape="1">
          <a:blip r:embed="rId3">
            <a:alphaModFix/>
          </a:blip>
          <a:srcRect l="24656" r="23292"/>
          <a:stretch/>
        </p:blipFill>
        <p:spPr>
          <a:xfrm>
            <a:off x="0" y="0"/>
            <a:ext cx="12191999" cy="1148125"/>
          </a:xfrm>
          <a:prstGeom prst="rect">
            <a:avLst/>
          </a:prstGeom>
          <a:noFill/>
          <a:ln>
            <a:noFill/>
          </a:ln>
        </p:spPr>
      </p:pic>
      <p:pic>
        <p:nvPicPr>
          <p:cNvPr id="159" name="Shape 159"/>
          <p:cNvPicPr preferRelativeResize="0"/>
          <p:nvPr/>
        </p:nvPicPr>
        <p:blipFill rotWithShape="1">
          <a:blip r:embed="rId4">
            <a:alphaModFix/>
          </a:blip>
          <a:srcRect l="13063" t="9479" r="8805" b="14809"/>
          <a:stretch/>
        </p:blipFill>
        <p:spPr>
          <a:xfrm>
            <a:off x="11586150" y="5849125"/>
            <a:ext cx="528450" cy="552475"/>
          </a:xfrm>
          <a:prstGeom prst="rect">
            <a:avLst/>
          </a:prstGeom>
          <a:noFill/>
          <a:ln>
            <a:noFill/>
          </a:ln>
        </p:spPr>
      </p:pic>
      <p:grpSp>
        <p:nvGrpSpPr>
          <p:cNvPr id="160" name="Shape 160"/>
          <p:cNvGrpSpPr/>
          <p:nvPr/>
        </p:nvGrpSpPr>
        <p:grpSpPr>
          <a:xfrm>
            <a:off x="2152661" y="2244799"/>
            <a:ext cx="7886700" cy="2368413"/>
            <a:chOff x="2152661" y="2244799"/>
            <a:chExt cx="7886700" cy="2368413"/>
          </a:xfrm>
        </p:grpSpPr>
        <p:sp>
          <p:nvSpPr>
            <p:cNvPr id="161" name="Shape 161"/>
            <p:cNvSpPr txBox="1"/>
            <p:nvPr/>
          </p:nvSpPr>
          <p:spPr>
            <a:xfrm>
              <a:off x="2152661" y="2244799"/>
              <a:ext cx="7886700" cy="1005000"/>
            </a:xfrm>
            <a:prstGeom prst="rect">
              <a:avLst/>
            </a:prstGeom>
            <a:noFill/>
            <a:ln>
              <a:noFill/>
            </a:ln>
          </p:spPr>
          <p:txBody>
            <a:bodyPr lIns="91425" tIns="45700" rIns="91425" bIns="45700" anchor="ctr" anchorCtr="0">
              <a:noAutofit/>
            </a:bodyPr>
            <a:lstStyle/>
            <a:p>
              <a:pPr lvl="0" algn="ctr" rtl="0">
                <a:lnSpc>
                  <a:spcPct val="90000"/>
                </a:lnSpc>
                <a:spcBef>
                  <a:spcPts val="0"/>
                </a:spcBef>
                <a:buNone/>
              </a:pPr>
              <a:r>
                <a:rPr lang="en-CA" sz="4800" b="1">
                  <a:solidFill>
                    <a:schemeClr val="accent2"/>
                  </a:solidFill>
                  <a:latin typeface="Calibri"/>
                  <a:ea typeface="Calibri"/>
                  <a:cs typeface="Calibri"/>
                  <a:sym typeface="Calibri"/>
                </a:rPr>
                <a:t>Sample Questions</a:t>
              </a:r>
            </a:p>
          </p:txBody>
        </p:sp>
        <p:sp>
          <p:nvSpPr>
            <p:cNvPr id="162" name="Shape 162"/>
            <p:cNvSpPr txBox="1"/>
            <p:nvPr/>
          </p:nvSpPr>
          <p:spPr>
            <a:xfrm>
              <a:off x="2152661" y="3271912"/>
              <a:ext cx="7886700" cy="1341300"/>
            </a:xfrm>
            <a:prstGeom prst="rect">
              <a:avLst/>
            </a:prstGeom>
            <a:noFill/>
            <a:ln>
              <a:noFill/>
            </a:ln>
          </p:spPr>
          <p:txBody>
            <a:bodyPr lIns="91425" tIns="45700" rIns="91425" bIns="45700" anchor="t" anchorCtr="0">
              <a:noAutofit/>
            </a:bodyPr>
            <a:lstStyle/>
            <a:p>
              <a:pPr marL="52387" lvl="0" algn="ctr" rtl="0">
                <a:lnSpc>
                  <a:spcPct val="90000"/>
                </a:lnSpc>
                <a:spcBef>
                  <a:spcPts val="0"/>
                </a:spcBef>
                <a:buNone/>
              </a:pPr>
              <a:r>
                <a:rPr lang="en-CA" sz="3000">
                  <a:solidFill>
                    <a:schemeClr val="dk1"/>
                  </a:solidFill>
                  <a:latin typeface="Calibri"/>
                  <a:ea typeface="Calibri"/>
                  <a:cs typeface="Calibri"/>
                  <a:sym typeface="Calibri"/>
                </a:rPr>
                <a:t>This section will show you what the survey questions look like. </a:t>
              </a:r>
            </a:p>
          </p:txBody>
        </p:sp>
      </p:grpSp>
      <p:pic>
        <p:nvPicPr>
          <p:cNvPr id="163" name="Shape 163"/>
          <p:cNvPicPr preferRelativeResize="0"/>
          <p:nvPr/>
        </p:nvPicPr>
        <p:blipFill>
          <a:blip r:embed="rId5">
            <a:alphaModFix/>
          </a:blip>
          <a:stretch>
            <a:fillRect/>
          </a:stretch>
        </p:blipFill>
        <p:spPr>
          <a:xfrm>
            <a:off x="4223329" y="331942"/>
            <a:ext cx="6033574" cy="484249"/>
          </a:xfrm>
          <a:prstGeom prst="rect">
            <a:avLst/>
          </a:prstGeom>
          <a:noFill/>
          <a:ln>
            <a:noFill/>
          </a:ln>
        </p:spPr>
      </p:pic>
    </p:spTree>
  </p:cSld>
  <p:clrMapOvr>
    <a:masterClrMapping/>
  </p:clrMapOvr>
</p:sld>
</file>

<file path=ppt/theme/theme1.xml><?xml version="1.0" encoding="utf-8"?>
<a:theme xmlns:a="http://schemas.openxmlformats.org/drawingml/2006/main" name="TLB Wide Screen Theme">
  <a:themeElements>
    <a:clrScheme name="TLB and EYE Colours">
      <a:dk1>
        <a:srgbClr val="333333"/>
      </a:dk1>
      <a:lt1>
        <a:srgbClr val="FFFFFF"/>
      </a:lt1>
      <a:dk2>
        <a:srgbClr val="333333"/>
      </a:dk2>
      <a:lt2>
        <a:srgbClr val="FFFFFF"/>
      </a:lt2>
      <a:accent1>
        <a:srgbClr val="57A445"/>
      </a:accent1>
      <a:accent2>
        <a:srgbClr val="243670"/>
      </a:accent2>
      <a:accent3>
        <a:srgbClr val="F58620"/>
      </a:accent3>
      <a:accent4>
        <a:srgbClr val="008FBE"/>
      </a:accent4>
      <a:accent5>
        <a:srgbClr val="EA2127"/>
      </a:accent5>
      <a:accent6>
        <a:srgbClr val="FEC116"/>
      </a:accent6>
      <a:hlink>
        <a:srgbClr val="008FBE"/>
      </a:hlink>
      <a:folHlink>
        <a:srgbClr val="703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26</TotalTime>
  <Words>596</Words>
  <Application>Microsoft Office PowerPoint</Application>
  <PresentationFormat>Widescreen</PresentationFormat>
  <Paragraphs>83</Paragraphs>
  <Slides>15</Slides>
  <Notes>15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15</vt:i4>
      </vt:variant>
    </vt:vector>
  </HeadingPairs>
  <TitlesOfParts>
    <vt:vector size="18" baseType="lpstr">
      <vt:lpstr>Arial</vt:lpstr>
      <vt:lpstr>Calibri</vt:lpstr>
      <vt:lpstr>TLB Wide Screen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Melissa Morgan</dc:creator>
  <cp:lastModifiedBy>MelissaMorgan</cp:lastModifiedBy>
  <cp:revision>9</cp:revision>
  <dcterms:modified xsi:type="dcterms:W3CDTF">2018-10-02T18:28:14Z</dcterms:modified>
</cp:coreProperties>
</file>