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8" r:id="rId1"/>
  </p:sldMasterIdLst>
  <p:notesMasterIdLst>
    <p:notesMasterId r:id="rId17"/>
  </p:notesMasterIdLst>
  <p:sldIdLst>
    <p:sldId id="256" r:id="rId2"/>
    <p:sldId id="257" r:id="rId3"/>
    <p:sldId id="258" r:id="rId4"/>
    <p:sldId id="259" r:id="rId5"/>
    <p:sldId id="260" r:id="rId6"/>
    <p:sldId id="261" r:id="rId7"/>
    <p:sldId id="264" r:id="rId8"/>
    <p:sldId id="265" r:id="rId9"/>
    <p:sldId id="266" r:id="rId10"/>
    <p:sldId id="267" r:id="rId11"/>
    <p:sldId id="268" r:id="rId12"/>
    <p:sldId id="269" r:id="rId13"/>
    <p:sldId id="270" r:id="rId14"/>
    <p:sldId id="271" r:id="rId15"/>
    <p:sldId id="272"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A5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B900A6-6D42-4354-9883-0CDA0C0B713D}" v="26" dt="2024-04-19T17:07:34.606"/>
  </p1510:revLst>
</p1510:revInfo>
</file>

<file path=ppt/tableStyles.xml><?xml version="1.0" encoding="utf-8"?>
<a:tblStyleLst xmlns:a="http://schemas.openxmlformats.org/drawingml/2006/main" def="{115A593B-E95E-45C0-AB94-6994E0D0C045}">
  <a:tblStyle styleId="{115A593B-E95E-45C0-AB94-6994E0D0C045}"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37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rgbClr val="000000"/>
              </a:buClr>
              <a:buSzPct val="250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rgbClr val="000000"/>
              </a:buClr>
              <a:buSzPct val="25000"/>
              <a:buFont typeface="Arial"/>
              <a:buNone/>
            </a:pPr>
            <a:endParaRPr/>
          </a:p>
          <a:p>
            <a:pPr lvl="0" rtl="0">
              <a:spcBef>
                <a:spcPts val="0"/>
              </a:spcBef>
              <a:buClr>
                <a:srgbClr val="000000"/>
              </a:buClr>
              <a:buSzPct val="250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rgbClr val="000000"/>
              </a:buClr>
              <a:buSzPct val="25000"/>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rgbClr val="000000"/>
              </a:buClr>
              <a:buSzPct val="250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age 1">
    <p:bg>
      <p:bgPr>
        <a:blipFill rotWithShape="1">
          <a:blip r:embed="rId2">
            <a:alphaModFix/>
          </a:blip>
          <a:stretch>
            <a:fillRect/>
          </a:stretch>
        </a:blipFill>
        <a:effectLst/>
      </p:bgPr>
    </p:bg>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914400" y="2369576"/>
            <a:ext cx="10363200" cy="983223"/>
          </a:xfrm>
          <a:prstGeom prst="rect">
            <a:avLst/>
          </a:prstGeom>
          <a:noFill/>
          <a:ln>
            <a:noFill/>
          </a:ln>
        </p:spPr>
        <p:txBody>
          <a:bodyPr lIns="91425" tIns="91425" rIns="91425" bIns="91425" anchor="b" anchorCtr="0"/>
          <a:lstStyle>
            <a:lvl1pPr marL="0" marR="0" lvl="0" indent="0" algn="ctr" rtl="0">
              <a:lnSpc>
                <a:spcPct val="90000"/>
              </a:lnSpc>
              <a:spcBef>
                <a:spcPts val="0"/>
              </a:spcBef>
              <a:spcAft>
                <a:spcPts val="0"/>
              </a:spcAft>
              <a:buNone/>
              <a:defRPr sz="5400" b="1" i="0" u="none" strike="noStrike" cap="none">
                <a:solidFill>
                  <a:schemeClr val="accent2"/>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ubTitle" idx="1"/>
          </p:nvPr>
        </p:nvSpPr>
        <p:spPr>
          <a:xfrm>
            <a:off x="1524000" y="3613396"/>
            <a:ext cx="9144000" cy="575145"/>
          </a:xfrm>
          <a:prstGeom prst="rect">
            <a:avLst/>
          </a:prstGeom>
          <a:noFill/>
          <a:ln>
            <a:noFill/>
          </a:ln>
        </p:spPr>
        <p:txBody>
          <a:bodyPr lIns="91425" tIns="91425" rIns="91425" bIns="91425" anchor="t" anchorCtr="0"/>
          <a:lstStyle>
            <a:lvl1pPr marL="0" marR="0" lvl="0" indent="0" algn="ctr" rtl="0">
              <a:lnSpc>
                <a:spcPct val="90000"/>
              </a:lnSpc>
              <a:spcBef>
                <a:spcPts val="313"/>
              </a:spcBef>
              <a:spcAft>
                <a:spcPts val="0"/>
              </a:spcAft>
              <a:buClr>
                <a:schemeClr val="accent2"/>
              </a:buClr>
              <a:buFont typeface="Arial"/>
              <a:buNone/>
              <a:defRPr sz="1800" b="0" i="0" u="none" strike="noStrike" cap="none">
                <a:solidFill>
                  <a:schemeClr val="accent2"/>
                </a:solidFill>
                <a:latin typeface="Calibri"/>
                <a:ea typeface="Calibri"/>
                <a:cs typeface="Calibri"/>
                <a:sym typeface="Calibri"/>
              </a:defRPr>
            </a:lvl1pPr>
            <a:lvl2pPr marL="144658" marR="0" lvl="1" indent="-4957" algn="ctr" rtl="0">
              <a:lnSpc>
                <a:spcPct val="90000"/>
              </a:lnSpc>
              <a:spcBef>
                <a:spcPts val="151"/>
              </a:spcBef>
              <a:spcAft>
                <a:spcPts val="0"/>
              </a:spcAft>
              <a:buClr>
                <a:schemeClr val="dk1"/>
              </a:buClr>
              <a:buFont typeface="Arial"/>
              <a:buNone/>
              <a:defRPr sz="633" b="0" i="0" u="none" strike="noStrike" cap="none">
                <a:solidFill>
                  <a:schemeClr val="dk1"/>
                </a:solidFill>
                <a:latin typeface="Calibri"/>
                <a:ea typeface="Calibri"/>
                <a:cs typeface="Calibri"/>
                <a:sym typeface="Calibri"/>
              </a:defRPr>
            </a:lvl2pPr>
            <a:lvl3pPr marL="289315" marR="0" lvl="2" indent="-9914" algn="ctr" rtl="0">
              <a:lnSpc>
                <a:spcPct val="90000"/>
              </a:lnSpc>
              <a:spcBef>
                <a:spcPts val="151"/>
              </a:spcBef>
              <a:spcAft>
                <a:spcPts val="0"/>
              </a:spcAft>
              <a:buClr>
                <a:schemeClr val="dk1"/>
              </a:buClr>
              <a:buFont typeface="Arial"/>
              <a:buNone/>
              <a:defRPr sz="571" b="0" i="0" u="none" strike="noStrike" cap="none">
                <a:solidFill>
                  <a:schemeClr val="dk1"/>
                </a:solidFill>
                <a:latin typeface="Calibri"/>
                <a:ea typeface="Calibri"/>
                <a:cs typeface="Calibri"/>
                <a:sym typeface="Calibri"/>
              </a:defRPr>
            </a:lvl3pPr>
            <a:lvl4pPr marL="433972" marR="0" lvl="3" indent="-2172" algn="ctr" rtl="0">
              <a:lnSpc>
                <a:spcPct val="90000"/>
              </a:lnSpc>
              <a:spcBef>
                <a:spcPts val="151"/>
              </a:spcBef>
              <a:spcAft>
                <a:spcPts val="0"/>
              </a:spcAft>
              <a:buClr>
                <a:schemeClr val="dk1"/>
              </a:buClr>
              <a:buFont typeface="Arial"/>
              <a:buNone/>
              <a:defRPr sz="507" b="0" i="0" u="none" strike="noStrike" cap="none">
                <a:solidFill>
                  <a:schemeClr val="dk1"/>
                </a:solidFill>
                <a:latin typeface="Calibri"/>
                <a:ea typeface="Calibri"/>
                <a:cs typeface="Calibri"/>
                <a:sym typeface="Calibri"/>
              </a:defRPr>
            </a:lvl4pPr>
            <a:lvl5pPr marL="578630" marR="0" lvl="4" indent="-7129" algn="ctr" rtl="0">
              <a:lnSpc>
                <a:spcPct val="90000"/>
              </a:lnSpc>
              <a:spcBef>
                <a:spcPts val="151"/>
              </a:spcBef>
              <a:spcAft>
                <a:spcPts val="0"/>
              </a:spcAft>
              <a:buClr>
                <a:schemeClr val="dk1"/>
              </a:buClr>
              <a:buFont typeface="Arial"/>
              <a:buNone/>
              <a:defRPr sz="507" b="0" i="0" u="none" strike="noStrike" cap="none">
                <a:solidFill>
                  <a:schemeClr val="dk1"/>
                </a:solidFill>
                <a:latin typeface="Calibri"/>
                <a:ea typeface="Calibri"/>
                <a:cs typeface="Calibri"/>
                <a:sym typeface="Calibri"/>
              </a:defRPr>
            </a:lvl5pPr>
            <a:lvl6pPr marL="723287" marR="0" lvl="5" indent="-12087"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6pPr>
            <a:lvl7pPr marL="867945" marR="0" lvl="6" indent="-4344"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7pPr>
            <a:lvl8pPr marL="1012601" marR="0" lvl="7" indent="-9300"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8pPr>
            <a:lvl9pPr marL="1157259" marR="0" lvl="8" indent="-1559"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nd Content 2">
    <p:bg>
      <p:bgPr>
        <a:blipFill rotWithShape="1">
          <a:blip r:embed="rId2">
            <a:alphaModFix/>
          </a:blip>
          <a:stretch>
            <a:fillRect/>
          </a:stretch>
        </a:blipFill>
        <a:effectLst/>
      </p:bgPr>
    </p:bg>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818535" y="74050"/>
            <a:ext cx="10515599" cy="1004888"/>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200" b="1" i="0" u="none" strike="noStrike" cap="none">
                <a:solidFill>
                  <a:schemeClr val="lt1"/>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1"/>
          </p:nvPr>
        </p:nvSpPr>
        <p:spPr>
          <a:xfrm>
            <a:off x="818535" y="1425676"/>
            <a:ext cx="10515599" cy="4876798"/>
          </a:xfrm>
          <a:prstGeom prst="rect">
            <a:avLst/>
          </a:prstGeom>
          <a:noFill/>
          <a:ln>
            <a:noFill/>
          </a:ln>
        </p:spPr>
        <p:txBody>
          <a:bodyPr lIns="91425" tIns="91425" rIns="91425" bIns="91425" anchor="t" anchorCtr="0"/>
          <a:lstStyle>
            <a:lvl1pPr marL="176213" marR="0" lvl="0" indent="-49212" algn="l" rtl="0">
              <a:lnSpc>
                <a:spcPct val="90000"/>
              </a:lnSpc>
              <a:spcBef>
                <a:spcPts val="313"/>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ontent 3">
    <p:bg>
      <p:bgPr>
        <a:blipFill rotWithShape="1">
          <a:blip r:embed="rId2">
            <a:alphaModFix/>
          </a:blip>
          <a:stretch>
            <a:fillRect/>
          </a:stretch>
        </a:blipFill>
        <a:effectLst/>
      </p:bgPr>
    </p:bg>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18535" y="74050"/>
            <a:ext cx="10515599" cy="1004888"/>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200" b="1" i="0" u="none" strike="noStrike" cap="none">
                <a:solidFill>
                  <a:schemeClr val="lt1"/>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1"/>
          </p:nvPr>
        </p:nvSpPr>
        <p:spPr>
          <a:xfrm>
            <a:off x="818535" y="1425676"/>
            <a:ext cx="10515599" cy="4876798"/>
          </a:xfrm>
          <a:prstGeom prst="rect">
            <a:avLst/>
          </a:prstGeom>
          <a:noFill/>
          <a:ln>
            <a:noFill/>
          </a:ln>
        </p:spPr>
        <p:txBody>
          <a:bodyPr lIns="91425" tIns="91425" rIns="91425" bIns="91425" anchor="t" anchorCtr="0"/>
          <a:lstStyle>
            <a:lvl1pPr marL="176213" marR="0" lvl="0" indent="-49212" algn="l" rtl="0">
              <a:lnSpc>
                <a:spcPct val="90000"/>
              </a:lnSpc>
              <a:spcBef>
                <a:spcPts val="313"/>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lank Layout 3">
    <p:bg>
      <p:bgPr>
        <a:blipFill rotWithShape="1">
          <a:blip r:embed="rId2">
            <a:alphaModFix/>
          </a:blip>
          <a:stretch>
            <a:fillRect/>
          </a:stretch>
        </a:blipFill>
        <a:effectLst/>
      </p:bgPr>
    </p:bg>
    <p:spTree>
      <p:nvGrpSpPr>
        <p:cNvPr id="1" name="Shape 43"/>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mparison Layout 1">
    <p:bg>
      <p:bgPr>
        <a:blipFill rotWithShape="1">
          <a:blip r:embed="rId2">
            <a:alphaModFix/>
          </a:blip>
          <a:stretch>
            <a:fillRect/>
          </a:stretch>
        </a:blipFill>
        <a:effectLst/>
      </p:bgPr>
    </p:bg>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829276" y="280804"/>
            <a:ext cx="10515599" cy="61233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600" b="1" i="0" u="none" strike="noStrike" cap="none">
                <a:solidFill>
                  <a:schemeClr val="lt1"/>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body" idx="1"/>
          </p:nvPr>
        </p:nvSpPr>
        <p:spPr>
          <a:xfrm>
            <a:off x="829280" y="1618100"/>
            <a:ext cx="5157787" cy="823912"/>
          </a:xfrm>
          <a:prstGeom prst="rect">
            <a:avLst/>
          </a:prstGeom>
          <a:noFill/>
          <a:ln>
            <a:noFill/>
          </a:ln>
        </p:spPr>
        <p:txBody>
          <a:bodyPr lIns="91425" tIns="91425" rIns="91425" bIns="91425" anchor="b" anchorCtr="0"/>
          <a:lstStyle>
            <a:lvl1pPr marL="0" marR="0" lvl="0" indent="0" algn="l" rtl="0">
              <a:lnSpc>
                <a:spcPct val="90000"/>
              </a:lnSpc>
              <a:spcBef>
                <a:spcPts val="313"/>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1pPr>
            <a:lvl2pPr marL="144658" marR="0" lvl="1" indent="-4957" algn="l" rtl="0">
              <a:lnSpc>
                <a:spcPct val="90000"/>
              </a:lnSpc>
              <a:spcBef>
                <a:spcPts val="151"/>
              </a:spcBef>
              <a:spcAft>
                <a:spcPts val="0"/>
              </a:spcAft>
              <a:buClr>
                <a:schemeClr val="dk1"/>
              </a:buClr>
              <a:buFont typeface="Arial"/>
              <a:buNone/>
              <a:defRPr sz="633" b="1" i="0" u="none" strike="noStrike" cap="none">
                <a:solidFill>
                  <a:schemeClr val="dk1"/>
                </a:solidFill>
                <a:latin typeface="Calibri"/>
                <a:ea typeface="Calibri"/>
                <a:cs typeface="Calibri"/>
                <a:sym typeface="Calibri"/>
              </a:defRPr>
            </a:lvl2pPr>
            <a:lvl3pPr marL="289315" marR="0" lvl="2" indent="-9914" algn="l" rtl="0">
              <a:lnSpc>
                <a:spcPct val="90000"/>
              </a:lnSpc>
              <a:spcBef>
                <a:spcPts val="151"/>
              </a:spcBef>
              <a:spcAft>
                <a:spcPts val="0"/>
              </a:spcAft>
              <a:buClr>
                <a:schemeClr val="dk1"/>
              </a:buClr>
              <a:buFont typeface="Arial"/>
              <a:buNone/>
              <a:defRPr sz="571" b="1" i="0" u="none" strike="noStrike" cap="none">
                <a:solidFill>
                  <a:schemeClr val="dk1"/>
                </a:solidFill>
                <a:latin typeface="Calibri"/>
                <a:ea typeface="Calibri"/>
                <a:cs typeface="Calibri"/>
                <a:sym typeface="Calibri"/>
              </a:defRPr>
            </a:lvl3pPr>
            <a:lvl4pPr marL="433972" marR="0" lvl="3" indent="-2172" algn="l" rtl="0">
              <a:lnSpc>
                <a:spcPct val="90000"/>
              </a:lnSpc>
              <a:spcBef>
                <a:spcPts val="151"/>
              </a:spcBef>
              <a:spcAft>
                <a:spcPts val="0"/>
              </a:spcAft>
              <a:buClr>
                <a:schemeClr val="dk1"/>
              </a:buClr>
              <a:buFont typeface="Arial"/>
              <a:buNone/>
              <a:defRPr sz="507" b="1" i="0" u="none" strike="noStrike" cap="none">
                <a:solidFill>
                  <a:schemeClr val="dk1"/>
                </a:solidFill>
                <a:latin typeface="Calibri"/>
                <a:ea typeface="Calibri"/>
                <a:cs typeface="Calibri"/>
                <a:sym typeface="Calibri"/>
              </a:defRPr>
            </a:lvl4pPr>
            <a:lvl5pPr marL="578630" marR="0" lvl="4" indent="-7129" algn="l" rtl="0">
              <a:lnSpc>
                <a:spcPct val="90000"/>
              </a:lnSpc>
              <a:spcBef>
                <a:spcPts val="151"/>
              </a:spcBef>
              <a:spcAft>
                <a:spcPts val="0"/>
              </a:spcAft>
              <a:buClr>
                <a:schemeClr val="dk1"/>
              </a:buClr>
              <a:buFont typeface="Arial"/>
              <a:buNone/>
              <a:defRPr sz="507" b="1" i="0" u="none" strike="noStrike" cap="none">
                <a:solidFill>
                  <a:schemeClr val="dk1"/>
                </a:solidFill>
                <a:latin typeface="Calibri"/>
                <a:ea typeface="Calibri"/>
                <a:cs typeface="Calibri"/>
                <a:sym typeface="Calibri"/>
              </a:defRPr>
            </a:lvl5pPr>
            <a:lvl6pPr marL="723287" marR="0" lvl="5" indent="-12087"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6pPr>
            <a:lvl7pPr marL="867945" marR="0" lvl="6" indent="-4344"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7pPr>
            <a:lvl8pPr marL="1012601" marR="0" lvl="7" indent="-9300"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8pPr>
            <a:lvl9pPr marL="1157259" marR="0" lvl="8" indent="-1559"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2"/>
          </p:nvPr>
        </p:nvSpPr>
        <p:spPr>
          <a:xfrm>
            <a:off x="829280" y="2442013"/>
            <a:ext cx="5157787" cy="3684588"/>
          </a:xfrm>
          <a:prstGeom prst="rect">
            <a:avLst/>
          </a:prstGeom>
          <a:noFill/>
          <a:ln>
            <a:noFill/>
          </a:ln>
        </p:spPr>
        <p:txBody>
          <a:bodyPr lIns="91425" tIns="91425" rIns="91425" bIns="91425" anchor="t" anchorCtr="0"/>
          <a:lstStyle>
            <a:lvl1pPr marL="176213" marR="0" lvl="0" indent="-61912" algn="l" rtl="0">
              <a:lnSpc>
                <a:spcPct val="90000"/>
              </a:lnSpc>
              <a:spcBef>
                <a:spcPts val="313"/>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3"/>
          </p:nvPr>
        </p:nvSpPr>
        <p:spPr>
          <a:xfrm>
            <a:off x="6161691" y="1618100"/>
            <a:ext cx="5183187" cy="823912"/>
          </a:xfrm>
          <a:prstGeom prst="rect">
            <a:avLst/>
          </a:prstGeom>
          <a:noFill/>
          <a:ln>
            <a:noFill/>
          </a:ln>
        </p:spPr>
        <p:txBody>
          <a:bodyPr lIns="91425" tIns="91425" rIns="91425" bIns="91425" anchor="b" anchorCtr="0"/>
          <a:lstStyle>
            <a:lvl1pPr marL="0" marR="0" lvl="0" indent="0" algn="l" rtl="0">
              <a:lnSpc>
                <a:spcPct val="90000"/>
              </a:lnSpc>
              <a:spcBef>
                <a:spcPts val="313"/>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1pPr>
            <a:lvl2pPr marL="144658" marR="0" lvl="1" indent="-4957" algn="l" rtl="0">
              <a:lnSpc>
                <a:spcPct val="90000"/>
              </a:lnSpc>
              <a:spcBef>
                <a:spcPts val="151"/>
              </a:spcBef>
              <a:spcAft>
                <a:spcPts val="0"/>
              </a:spcAft>
              <a:buClr>
                <a:schemeClr val="dk1"/>
              </a:buClr>
              <a:buFont typeface="Arial"/>
              <a:buNone/>
              <a:defRPr sz="633" b="1" i="0" u="none" strike="noStrike" cap="none">
                <a:solidFill>
                  <a:schemeClr val="dk1"/>
                </a:solidFill>
                <a:latin typeface="Calibri"/>
                <a:ea typeface="Calibri"/>
                <a:cs typeface="Calibri"/>
                <a:sym typeface="Calibri"/>
              </a:defRPr>
            </a:lvl2pPr>
            <a:lvl3pPr marL="289315" marR="0" lvl="2" indent="-9914" algn="l" rtl="0">
              <a:lnSpc>
                <a:spcPct val="90000"/>
              </a:lnSpc>
              <a:spcBef>
                <a:spcPts val="151"/>
              </a:spcBef>
              <a:spcAft>
                <a:spcPts val="0"/>
              </a:spcAft>
              <a:buClr>
                <a:schemeClr val="dk1"/>
              </a:buClr>
              <a:buFont typeface="Arial"/>
              <a:buNone/>
              <a:defRPr sz="571" b="1" i="0" u="none" strike="noStrike" cap="none">
                <a:solidFill>
                  <a:schemeClr val="dk1"/>
                </a:solidFill>
                <a:latin typeface="Calibri"/>
                <a:ea typeface="Calibri"/>
                <a:cs typeface="Calibri"/>
                <a:sym typeface="Calibri"/>
              </a:defRPr>
            </a:lvl3pPr>
            <a:lvl4pPr marL="433972" marR="0" lvl="3" indent="-2172" algn="l" rtl="0">
              <a:lnSpc>
                <a:spcPct val="90000"/>
              </a:lnSpc>
              <a:spcBef>
                <a:spcPts val="151"/>
              </a:spcBef>
              <a:spcAft>
                <a:spcPts val="0"/>
              </a:spcAft>
              <a:buClr>
                <a:schemeClr val="dk1"/>
              </a:buClr>
              <a:buFont typeface="Arial"/>
              <a:buNone/>
              <a:defRPr sz="507" b="1" i="0" u="none" strike="noStrike" cap="none">
                <a:solidFill>
                  <a:schemeClr val="dk1"/>
                </a:solidFill>
                <a:latin typeface="Calibri"/>
                <a:ea typeface="Calibri"/>
                <a:cs typeface="Calibri"/>
                <a:sym typeface="Calibri"/>
              </a:defRPr>
            </a:lvl4pPr>
            <a:lvl5pPr marL="578630" marR="0" lvl="4" indent="-7129" algn="l" rtl="0">
              <a:lnSpc>
                <a:spcPct val="90000"/>
              </a:lnSpc>
              <a:spcBef>
                <a:spcPts val="151"/>
              </a:spcBef>
              <a:spcAft>
                <a:spcPts val="0"/>
              </a:spcAft>
              <a:buClr>
                <a:schemeClr val="dk1"/>
              </a:buClr>
              <a:buFont typeface="Arial"/>
              <a:buNone/>
              <a:defRPr sz="507" b="1" i="0" u="none" strike="noStrike" cap="none">
                <a:solidFill>
                  <a:schemeClr val="dk1"/>
                </a:solidFill>
                <a:latin typeface="Calibri"/>
                <a:ea typeface="Calibri"/>
                <a:cs typeface="Calibri"/>
                <a:sym typeface="Calibri"/>
              </a:defRPr>
            </a:lvl5pPr>
            <a:lvl6pPr marL="723287" marR="0" lvl="5" indent="-12087"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6pPr>
            <a:lvl7pPr marL="867945" marR="0" lvl="6" indent="-4344"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7pPr>
            <a:lvl8pPr marL="1012601" marR="0" lvl="7" indent="-9300"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8pPr>
            <a:lvl9pPr marL="1157259" marR="0" lvl="8" indent="-1559"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4"/>
          </p:nvPr>
        </p:nvSpPr>
        <p:spPr>
          <a:xfrm>
            <a:off x="6161691" y="2442013"/>
            <a:ext cx="5183187" cy="3684588"/>
          </a:xfrm>
          <a:prstGeom prst="rect">
            <a:avLst/>
          </a:prstGeom>
          <a:noFill/>
          <a:ln>
            <a:noFill/>
          </a:ln>
        </p:spPr>
        <p:txBody>
          <a:bodyPr lIns="91425" tIns="91425" rIns="91425" bIns="91425" anchor="t" anchorCtr="0"/>
          <a:lstStyle>
            <a:lvl1pPr marL="176213" marR="0" lvl="0" indent="-61912" algn="l" rtl="0">
              <a:lnSpc>
                <a:spcPct val="90000"/>
              </a:lnSpc>
              <a:spcBef>
                <a:spcPts val="313"/>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omparison Layout 2">
    <p:bg>
      <p:bgPr>
        <a:blipFill rotWithShape="1">
          <a:blip r:embed="rId2">
            <a:alphaModFix/>
          </a:blip>
          <a:stretch>
            <a:fillRect/>
          </a:stretch>
        </a:blip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829276" y="280804"/>
            <a:ext cx="10515599" cy="61233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600" b="1" i="0" u="none" strike="noStrike" cap="none">
                <a:solidFill>
                  <a:schemeClr val="lt1"/>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1"/>
          </p:nvPr>
        </p:nvSpPr>
        <p:spPr>
          <a:xfrm>
            <a:off x="829280" y="1618100"/>
            <a:ext cx="5157787" cy="823912"/>
          </a:xfrm>
          <a:prstGeom prst="rect">
            <a:avLst/>
          </a:prstGeom>
          <a:noFill/>
          <a:ln>
            <a:noFill/>
          </a:ln>
        </p:spPr>
        <p:txBody>
          <a:bodyPr lIns="91425" tIns="91425" rIns="91425" bIns="91425" anchor="b" anchorCtr="0"/>
          <a:lstStyle>
            <a:lvl1pPr marL="0" marR="0" lvl="0" indent="0" algn="l" rtl="0">
              <a:lnSpc>
                <a:spcPct val="90000"/>
              </a:lnSpc>
              <a:spcBef>
                <a:spcPts val="313"/>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1pPr>
            <a:lvl2pPr marL="144658" marR="0" lvl="1" indent="-4957" algn="l" rtl="0">
              <a:lnSpc>
                <a:spcPct val="90000"/>
              </a:lnSpc>
              <a:spcBef>
                <a:spcPts val="151"/>
              </a:spcBef>
              <a:spcAft>
                <a:spcPts val="0"/>
              </a:spcAft>
              <a:buClr>
                <a:schemeClr val="dk1"/>
              </a:buClr>
              <a:buFont typeface="Arial"/>
              <a:buNone/>
              <a:defRPr sz="633" b="1" i="0" u="none" strike="noStrike" cap="none">
                <a:solidFill>
                  <a:schemeClr val="dk1"/>
                </a:solidFill>
                <a:latin typeface="Calibri"/>
                <a:ea typeface="Calibri"/>
                <a:cs typeface="Calibri"/>
                <a:sym typeface="Calibri"/>
              </a:defRPr>
            </a:lvl2pPr>
            <a:lvl3pPr marL="289315" marR="0" lvl="2" indent="-9914" algn="l" rtl="0">
              <a:lnSpc>
                <a:spcPct val="90000"/>
              </a:lnSpc>
              <a:spcBef>
                <a:spcPts val="151"/>
              </a:spcBef>
              <a:spcAft>
                <a:spcPts val="0"/>
              </a:spcAft>
              <a:buClr>
                <a:schemeClr val="dk1"/>
              </a:buClr>
              <a:buFont typeface="Arial"/>
              <a:buNone/>
              <a:defRPr sz="571" b="1" i="0" u="none" strike="noStrike" cap="none">
                <a:solidFill>
                  <a:schemeClr val="dk1"/>
                </a:solidFill>
                <a:latin typeface="Calibri"/>
                <a:ea typeface="Calibri"/>
                <a:cs typeface="Calibri"/>
                <a:sym typeface="Calibri"/>
              </a:defRPr>
            </a:lvl3pPr>
            <a:lvl4pPr marL="433972" marR="0" lvl="3" indent="-2172" algn="l" rtl="0">
              <a:lnSpc>
                <a:spcPct val="90000"/>
              </a:lnSpc>
              <a:spcBef>
                <a:spcPts val="151"/>
              </a:spcBef>
              <a:spcAft>
                <a:spcPts val="0"/>
              </a:spcAft>
              <a:buClr>
                <a:schemeClr val="dk1"/>
              </a:buClr>
              <a:buFont typeface="Arial"/>
              <a:buNone/>
              <a:defRPr sz="507" b="1" i="0" u="none" strike="noStrike" cap="none">
                <a:solidFill>
                  <a:schemeClr val="dk1"/>
                </a:solidFill>
                <a:latin typeface="Calibri"/>
                <a:ea typeface="Calibri"/>
                <a:cs typeface="Calibri"/>
                <a:sym typeface="Calibri"/>
              </a:defRPr>
            </a:lvl4pPr>
            <a:lvl5pPr marL="578630" marR="0" lvl="4" indent="-7129" algn="l" rtl="0">
              <a:lnSpc>
                <a:spcPct val="90000"/>
              </a:lnSpc>
              <a:spcBef>
                <a:spcPts val="151"/>
              </a:spcBef>
              <a:spcAft>
                <a:spcPts val="0"/>
              </a:spcAft>
              <a:buClr>
                <a:schemeClr val="dk1"/>
              </a:buClr>
              <a:buFont typeface="Arial"/>
              <a:buNone/>
              <a:defRPr sz="507" b="1" i="0" u="none" strike="noStrike" cap="none">
                <a:solidFill>
                  <a:schemeClr val="dk1"/>
                </a:solidFill>
                <a:latin typeface="Calibri"/>
                <a:ea typeface="Calibri"/>
                <a:cs typeface="Calibri"/>
                <a:sym typeface="Calibri"/>
              </a:defRPr>
            </a:lvl5pPr>
            <a:lvl6pPr marL="723287" marR="0" lvl="5" indent="-12087"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6pPr>
            <a:lvl7pPr marL="867945" marR="0" lvl="6" indent="-4344"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7pPr>
            <a:lvl8pPr marL="1012601" marR="0" lvl="7" indent="-9300"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8pPr>
            <a:lvl9pPr marL="1157259" marR="0" lvl="8" indent="-1559"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body" idx="2"/>
          </p:nvPr>
        </p:nvSpPr>
        <p:spPr>
          <a:xfrm>
            <a:off x="829280" y="2442013"/>
            <a:ext cx="5157787" cy="3684588"/>
          </a:xfrm>
          <a:prstGeom prst="rect">
            <a:avLst/>
          </a:prstGeom>
          <a:noFill/>
          <a:ln>
            <a:noFill/>
          </a:ln>
        </p:spPr>
        <p:txBody>
          <a:bodyPr lIns="91425" tIns="91425" rIns="91425" bIns="91425" anchor="t" anchorCtr="0"/>
          <a:lstStyle>
            <a:lvl1pPr marL="176213" marR="0" lvl="0" indent="-61912" algn="l" rtl="0">
              <a:lnSpc>
                <a:spcPct val="90000"/>
              </a:lnSpc>
              <a:spcBef>
                <a:spcPts val="313"/>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body" idx="3"/>
          </p:nvPr>
        </p:nvSpPr>
        <p:spPr>
          <a:xfrm>
            <a:off x="6161691" y="1618100"/>
            <a:ext cx="5183187" cy="823912"/>
          </a:xfrm>
          <a:prstGeom prst="rect">
            <a:avLst/>
          </a:prstGeom>
          <a:noFill/>
          <a:ln>
            <a:noFill/>
          </a:ln>
        </p:spPr>
        <p:txBody>
          <a:bodyPr lIns="91425" tIns="91425" rIns="91425" bIns="91425" anchor="b" anchorCtr="0"/>
          <a:lstStyle>
            <a:lvl1pPr marL="0" marR="0" lvl="0" indent="0" algn="l" rtl="0">
              <a:lnSpc>
                <a:spcPct val="90000"/>
              </a:lnSpc>
              <a:spcBef>
                <a:spcPts val="313"/>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1pPr>
            <a:lvl2pPr marL="144658" marR="0" lvl="1" indent="-4957" algn="l" rtl="0">
              <a:lnSpc>
                <a:spcPct val="90000"/>
              </a:lnSpc>
              <a:spcBef>
                <a:spcPts val="151"/>
              </a:spcBef>
              <a:spcAft>
                <a:spcPts val="0"/>
              </a:spcAft>
              <a:buClr>
                <a:schemeClr val="dk1"/>
              </a:buClr>
              <a:buFont typeface="Arial"/>
              <a:buNone/>
              <a:defRPr sz="633" b="1" i="0" u="none" strike="noStrike" cap="none">
                <a:solidFill>
                  <a:schemeClr val="dk1"/>
                </a:solidFill>
                <a:latin typeface="Calibri"/>
                <a:ea typeface="Calibri"/>
                <a:cs typeface="Calibri"/>
                <a:sym typeface="Calibri"/>
              </a:defRPr>
            </a:lvl2pPr>
            <a:lvl3pPr marL="289315" marR="0" lvl="2" indent="-9914" algn="l" rtl="0">
              <a:lnSpc>
                <a:spcPct val="90000"/>
              </a:lnSpc>
              <a:spcBef>
                <a:spcPts val="151"/>
              </a:spcBef>
              <a:spcAft>
                <a:spcPts val="0"/>
              </a:spcAft>
              <a:buClr>
                <a:schemeClr val="dk1"/>
              </a:buClr>
              <a:buFont typeface="Arial"/>
              <a:buNone/>
              <a:defRPr sz="571" b="1" i="0" u="none" strike="noStrike" cap="none">
                <a:solidFill>
                  <a:schemeClr val="dk1"/>
                </a:solidFill>
                <a:latin typeface="Calibri"/>
                <a:ea typeface="Calibri"/>
                <a:cs typeface="Calibri"/>
                <a:sym typeface="Calibri"/>
              </a:defRPr>
            </a:lvl3pPr>
            <a:lvl4pPr marL="433972" marR="0" lvl="3" indent="-2172" algn="l" rtl="0">
              <a:lnSpc>
                <a:spcPct val="90000"/>
              </a:lnSpc>
              <a:spcBef>
                <a:spcPts val="151"/>
              </a:spcBef>
              <a:spcAft>
                <a:spcPts val="0"/>
              </a:spcAft>
              <a:buClr>
                <a:schemeClr val="dk1"/>
              </a:buClr>
              <a:buFont typeface="Arial"/>
              <a:buNone/>
              <a:defRPr sz="507" b="1" i="0" u="none" strike="noStrike" cap="none">
                <a:solidFill>
                  <a:schemeClr val="dk1"/>
                </a:solidFill>
                <a:latin typeface="Calibri"/>
                <a:ea typeface="Calibri"/>
                <a:cs typeface="Calibri"/>
                <a:sym typeface="Calibri"/>
              </a:defRPr>
            </a:lvl4pPr>
            <a:lvl5pPr marL="578630" marR="0" lvl="4" indent="-7129" algn="l" rtl="0">
              <a:lnSpc>
                <a:spcPct val="90000"/>
              </a:lnSpc>
              <a:spcBef>
                <a:spcPts val="151"/>
              </a:spcBef>
              <a:spcAft>
                <a:spcPts val="0"/>
              </a:spcAft>
              <a:buClr>
                <a:schemeClr val="dk1"/>
              </a:buClr>
              <a:buFont typeface="Arial"/>
              <a:buNone/>
              <a:defRPr sz="507" b="1" i="0" u="none" strike="noStrike" cap="none">
                <a:solidFill>
                  <a:schemeClr val="dk1"/>
                </a:solidFill>
                <a:latin typeface="Calibri"/>
                <a:ea typeface="Calibri"/>
                <a:cs typeface="Calibri"/>
                <a:sym typeface="Calibri"/>
              </a:defRPr>
            </a:lvl5pPr>
            <a:lvl6pPr marL="723287" marR="0" lvl="5" indent="-12087"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6pPr>
            <a:lvl7pPr marL="867945" marR="0" lvl="6" indent="-4344"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7pPr>
            <a:lvl8pPr marL="1012601" marR="0" lvl="7" indent="-9300"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8pPr>
            <a:lvl9pPr marL="1157259" marR="0" lvl="8" indent="-1559" algn="l" rtl="0">
              <a:lnSpc>
                <a:spcPct val="90000"/>
              </a:lnSpc>
              <a:spcBef>
                <a:spcPts val="159"/>
              </a:spcBef>
              <a:buClr>
                <a:schemeClr val="dk1"/>
              </a:buClr>
              <a:buFont typeface="Arial"/>
              <a:buNone/>
              <a:defRPr sz="507" b="1"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body" idx="4"/>
          </p:nvPr>
        </p:nvSpPr>
        <p:spPr>
          <a:xfrm>
            <a:off x="6161691" y="2442013"/>
            <a:ext cx="5183187" cy="3684588"/>
          </a:xfrm>
          <a:prstGeom prst="rect">
            <a:avLst/>
          </a:prstGeom>
          <a:noFill/>
          <a:ln>
            <a:noFill/>
          </a:ln>
        </p:spPr>
        <p:txBody>
          <a:bodyPr lIns="91425" tIns="91425" rIns="91425" bIns="91425" anchor="t" anchorCtr="0"/>
          <a:lstStyle>
            <a:lvl1pPr marL="176213" marR="0" lvl="0" indent="-61912" algn="l" rtl="0">
              <a:lnSpc>
                <a:spcPct val="90000"/>
              </a:lnSpc>
              <a:spcBef>
                <a:spcPts val="313"/>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lank Layout 1">
    <p:bg>
      <p:bgPr>
        <a:blipFill rotWithShape="1">
          <a:blip r:embed="rId2">
            <a:alphaModFix/>
          </a:blip>
          <a:stretch>
            <a:fillRect/>
          </a:stretch>
        </a:blipFill>
        <a:effectLst/>
      </p:bgPr>
    </p:bg>
    <p:spTree>
      <p:nvGrpSpPr>
        <p:cNvPr id="1" name="Shape 56"/>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Blank Layout 2">
    <p:bg>
      <p:bgPr>
        <a:blipFill rotWithShape="1">
          <a:blip r:embed="rId2">
            <a:alphaModFix/>
          </a:blip>
          <a:stretch>
            <a:fillRect/>
          </a:stretch>
        </a:blipFill>
        <a:effectLst/>
      </p:bgPr>
    </p:bg>
    <p:spTree>
      <p:nvGrpSpPr>
        <p:cNvPr id="1" name="Shape 57"/>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Blank Layout 4">
    <p:bg>
      <p:bgPr>
        <a:blipFill rotWithShape="1">
          <a:blip r:embed="rId2">
            <a:alphaModFix/>
          </a:blip>
          <a:stretch>
            <a:fillRect/>
          </a:stretch>
        </a:blipFill>
        <a:effectLst/>
      </p:bgPr>
    </p:bg>
    <p:spTree>
      <p:nvGrpSpPr>
        <p:cNvPr id="1" name="Shape 58"/>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Blank Layout 5">
    <p:bg>
      <p:bgPr>
        <a:blipFill rotWithShape="1">
          <a:blip r:embed="rId2">
            <a:alphaModFix/>
          </a:blip>
          <a:stretch>
            <a:fillRect/>
          </a:stretch>
        </a:blipFill>
        <a:effectLst/>
      </p:bgPr>
    </p:bg>
    <p:spTree>
      <p:nvGrpSpPr>
        <p:cNvPr id="1" name="Shape 59"/>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Blank Title Page 1">
    <p:bg>
      <p:bgPr>
        <a:blipFill rotWithShape="1">
          <a:blip r:embed="rId2">
            <a:alphaModFix/>
          </a:blip>
          <a:stretch>
            <a:fillRect/>
          </a:stretch>
        </a:blipFill>
        <a:effectLst/>
      </p:bgPr>
    </p:bg>
    <p:spTree>
      <p:nvGrpSpPr>
        <p:cNvPr id="1" name="Shape 6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Page 2">
    <p:bg>
      <p:bgPr>
        <a:blipFill rotWithShape="1">
          <a:blip r:embed="rId2">
            <a:alphaModFix/>
          </a:blip>
          <a:stretch>
            <a:fillRect/>
          </a:stretch>
        </a:blipFill>
        <a:effectLst/>
      </p:bgPr>
    </p:bg>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914400" y="656975"/>
            <a:ext cx="10363200" cy="1722016"/>
          </a:xfrm>
          <a:prstGeom prst="rect">
            <a:avLst/>
          </a:prstGeom>
          <a:noFill/>
          <a:ln>
            <a:noFill/>
          </a:ln>
        </p:spPr>
        <p:txBody>
          <a:bodyPr lIns="91425" tIns="91425" rIns="91425" bIns="91425" anchor="b" anchorCtr="0"/>
          <a:lstStyle>
            <a:lvl1pPr marL="0" marR="0" lvl="0" indent="0" algn="ctr" rtl="0">
              <a:lnSpc>
                <a:spcPct val="90000"/>
              </a:lnSpc>
              <a:spcBef>
                <a:spcPts val="0"/>
              </a:spcBef>
              <a:spcAft>
                <a:spcPts val="0"/>
              </a:spcAft>
              <a:buNone/>
              <a:defRPr sz="5400" b="1" i="0" u="none" strike="noStrike" cap="none">
                <a:solidFill>
                  <a:schemeClr val="accent1"/>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subTitle" idx="1"/>
          </p:nvPr>
        </p:nvSpPr>
        <p:spPr>
          <a:xfrm>
            <a:off x="1524000" y="2471066"/>
            <a:ext cx="9144000" cy="798606"/>
          </a:xfrm>
          <a:prstGeom prst="rect">
            <a:avLst/>
          </a:prstGeom>
          <a:noFill/>
          <a:ln>
            <a:noFill/>
          </a:ln>
        </p:spPr>
        <p:txBody>
          <a:bodyPr lIns="91425" tIns="91425" rIns="91425" bIns="91425" anchor="t" anchorCtr="0"/>
          <a:lstStyle>
            <a:lvl1pPr marL="0" marR="0" lvl="0" indent="0" algn="ctr" rtl="0">
              <a:lnSpc>
                <a:spcPct val="90000"/>
              </a:lnSpc>
              <a:spcBef>
                <a:spcPts val="313"/>
              </a:spcBef>
              <a:spcAft>
                <a:spcPts val="0"/>
              </a:spcAft>
              <a:buClr>
                <a:schemeClr val="accent2"/>
              </a:buClr>
              <a:buFont typeface="Arial"/>
              <a:buNone/>
              <a:defRPr sz="2800" b="0" i="0" u="none" strike="noStrike" cap="none">
                <a:solidFill>
                  <a:schemeClr val="accent2"/>
                </a:solidFill>
                <a:latin typeface="Calibri"/>
                <a:ea typeface="Calibri"/>
                <a:cs typeface="Calibri"/>
                <a:sym typeface="Calibri"/>
              </a:defRPr>
            </a:lvl1pPr>
            <a:lvl2pPr marL="144658" marR="0" lvl="1" indent="-4957" algn="ctr" rtl="0">
              <a:lnSpc>
                <a:spcPct val="90000"/>
              </a:lnSpc>
              <a:spcBef>
                <a:spcPts val="151"/>
              </a:spcBef>
              <a:spcAft>
                <a:spcPts val="0"/>
              </a:spcAft>
              <a:buClr>
                <a:schemeClr val="dk1"/>
              </a:buClr>
              <a:buFont typeface="Arial"/>
              <a:buNone/>
              <a:defRPr sz="633" b="0" i="0" u="none" strike="noStrike" cap="none">
                <a:solidFill>
                  <a:schemeClr val="dk1"/>
                </a:solidFill>
                <a:latin typeface="Calibri"/>
                <a:ea typeface="Calibri"/>
                <a:cs typeface="Calibri"/>
                <a:sym typeface="Calibri"/>
              </a:defRPr>
            </a:lvl2pPr>
            <a:lvl3pPr marL="289315" marR="0" lvl="2" indent="-9914" algn="ctr" rtl="0">
              <a:lnSpc>
                <a:spcPct val="90000"/>
              </a:lnSpc>
              <a:spcBef>
                <a:spcPts val="151"/>
              </a:spcBef>
              <a:spcAft>
                <a:spcPts val="0"/>
              </a:spcAft>
              <a:buClr>
                <a:schemeClr val="dk1"/>
              </a:buClr>
              <a:buFont typeface="Arial"/>
              <a:buNone/>
              <a:defRPr sz="571" b="0" i="0" u="none" strike="noStrike" cap="none">
                <a:solidFill>
                  <a:schemeClr val="dk1"/>
                </a:solidFill>
                <a:latin typeface="Calibri"/>
                <a:ea typeface="Calibri"/>
                <a:cs typeface="Calibri"/>
                <a:sym typeface="Calibri"/>
              </a:defRPr>
            </a:lvl3pPr>
            <a:lvl4pPr marL="433972" marR="0" lvl="3" indent="-2172" algn="ctr" rtl="0">
              <a:lnSpc>
                <a:spcPct val="90000"/>
              </a:lnSpc>
              <a:spcBef>
                <a:spcPts val="151"/>
              </a:spcBef>
              <a:spcAft>
                <a:spcPts val="0"/>
              </a:spcAft>
              <a:buClr>
                <a:schemeClr val="dk1"/>
              </a:buClr>
              <a:buFont typeface="Arial"/>
              <a:buNone/>
              <a:defRPr sz="507" b="0" i="0" u="none" strike="noStrike" cap="none">
                <a:solidFill>
                  <a:schemeClr val="dk1"/>
                </a:solidFill>
                <a:latin typeface="Calibri"/>
                <a:ea typeface="Calibri"/>
                <a:cs typeface="Calibri"/>
                <a:sym typeface="Calibri"/>
              </a:defRPr>
            </a:lvl4pPr>
            <a:lvl5pPr marL="578630" marR="0" lvl="4" indent="-7129" algn="ctr" rtl="0">
              <a:lnSpc>
                <a:spcPct val="90000"/>
              </a:lnSpc>
              <a:spcBef>
                <a:spcPts val="151"/>
              </a:spcBef>
              <a:spcAft>
                <a:spcPts val="0"/>
              </a:spcAft>
              <a:buClr>
                <a:schemeClr val="dk1"/>
              </a:buClr>
              <a:buFont typeface="Arial"/>
              <a:buNone/>
              <a:defRPr sz="507" b="0" i="0" u="none" strike="noStrike" cap="none">
                <a:solidFill>
                  <a:schemeClr val="dk1"/>
                </a:solidFill>
                <a:latin typeface="Calibri"/>
                <a:ea typeface="Calibri"/>
                <a:cs typeface="Calibri"/>
                <a:sym typeface="Calibri"/>
              </a:defRPr>
            </a:lvl5pPr>
            <a:lvl6pPr marL="723287" marR="0" lvl="5" indent="-12087"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6pPr>
            <a:lvl7pPr marL="867945" marR="0" lvl="6" indent="-4344"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7pPr>
            <a:lvl8pPr marL="1012601" marR="0" lvl="7" indent="-9300"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8pPr>
            <a:lvl9pPr marL="1157259" marR="0" lvl="8" indent="-1559"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Blank Title Page 2">
    <p:bg>
      <p:bgPr>
        <a:blipFill rotWithShape="1">
          <a:blip r:embed="rId2">
            <a:alphaModFix/>
          </a:blip>
          <a:stretch>
            <a:fillRect/>
          </a:stretch>
        </a:blip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Title Page 3">
    <p:bg>
      <p:bgPr>
        <a:blipFill rotWithShape="1">
          <a:blip r:embed="rId2">
            <a:alphaModFix/>
          </a:blip>
          <a:stretch>
            <a:fillRect/>
          </a:stretch>
        </a:blip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831850" y="2682496"/>
            <a:ext cx="10515599" cy="1132419"/>
          </a:xfrm>
          <a:prstGeom prst="rect">
            <a:avLst/>
          </a:prstGeom>
          <a:noFill/>
          <a:ln>
            <a:noFill/>
          </a:ln>
        </p:spPr>
        <p:txBody>
          <a:bodyPr lIns="91425" tIns="91425" rIns="91425" bIns="91425" anchor="b" anchorCtr="0"/>
          <a:lstStyle>
            <a:lvl1pPr marL="0" marR="0" lvl="0" indent="0" algn="ctr" rtl="0">
              <a:lnSpc>
                <a:spcPct val="90000"/>
              </a:lnSpc>
              <a:spcBef>
                <a:spcPts val="0"/>
              </a:spcBef>
              <a:spcAft>
                <a:spcPts val="0"/>
              </a:spcAft>
              <a:buNone/>
              <a:defRPr sz="6000" b="1" i="0" u="none" strike="noStrike" cap="none">
                <a:solidFill>
                  <a:schemeClr val="accent2"/>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body" idx="1"/>
          </p:nvPr>
        </p:nvSpPr>
        <p:spPr>
          <a:xfrm>
            <a:off x="831850" y="4063185"/>
            <a:ext cx="10515599" cy="548142"/>
          </a:xfrm>
          <a:prstGeom prst="rect">
            <a:avLst/>
          </a:prstGeom>
          <a:noFill/>
          <a:ln>
            <a:noFill/>
          </a:ln>
        </p:spPr>
        <p:txBody>
          <a:bodyPr lIns="91425" tIns="91425" rIns="91425" bIns="91425" anchor="t" anchorCtr="0"/>
          <a:lstStyle>
            <a:lvl1pPr marL="0" marR="0" lvl="0" indent="0" algn="ctr" rtl="0">
              <a:lnSpc>
                <a:spcPct val="90000"/>
              </a:lnSpc>
              <a:spcBef>
                <a:spcPts val="313"/>
              </a:spcBef>
              <a:spcAft>
                <a:spcPts val="0"/>
              </a:spcAft>
              <a:buClr>
                <a:schemeClr val="accent1"/>
              </a:buClr>
              <a:buFont typeface="Arial"/>
              <a:buNone/>
              <a:defRPr sz="2800" b="0" i="0" u="none" strike="noStrike" cap="none">
                <a:solidFill>
                  <a:schemeClr val="accent1"/>
                </a:solidFill>
                <a:latin typeface="Calibri"/>
                <a:ea typeface="Calibri"/>
                <a:cs typeface="Calibri"/>
                <a:sym typeface="Calibri"/>
              </a:defRPr>
            </a:lvl1pPr>
            <a:lvl2pPr marL="144658" marR="0" lvl="1" indent="-4957" algn="l" rtl="0">
              <a:lnSpc>
                <a:spcPct val="90000"/>
              </a:lnSpc>
              <a:spcBef>
                <a:spcPts val="151"/>
              </a:spcBef>
              <a:spcAft>
                <a:spcPts val="0"/>
              </a:spcAft>
              <a:buClr>
                <a:srgbClr val="8D8D8D"/>
              </a:buClr>
              <a:buFont typeface="Arial"/>
              <a:buNone/>
              <a:defRPr sz="633" b="0" i="0" u="none" strike="noStrike" cap="none">
                <a:solidFill>
                  <a:srgbClr val="8D8D8D"/>
                </a:solidFill>
                <a:latin typeface="Calibri"/>
                <a:ea typeface="Calibri"/>
                <a:cs typeface="Calibri"/>
                <a:sym typeface="Calibri"/>
              </a:defRPr>
            </a:lvl2pPr>
            <a:lvl3pPr marL="289315" marR="0" lvl="2" indent="-9914" algn="l" rtl="0">
              <a:lnSpc>
                <a:spcPct val="90000"/>
              </a:lnSpc>
              <a:spcBef>
                <a:spcPts val="151"/>
              </a:spcBef>
              <a:spcAft>
                <a:spcPts val="0"/>
              </a:spcAft>
              <a:buClr>
                <a:srgbClr val="8D8D8D"/>
              </a:buClr>
              <a:buFont typeface="Arial"/>
              <a:buNone/>
              <a:defRPr sz="571" b="0" i="0" u="none" strike="noStrike" cap="none">
                <a:solidFill>
                  <a:srgbClr val="8D8D8D"/>
                </a:solidFill>
                <a:latin typeface="Calibri"/>
                <a:ea typeface="Calibri"/>
                <a:cs typeface="Calibri"/>
                <a:sym typeface="Calibri"/>
              </a:defRPr>
            </a:lvl3pPr>
            <a:lvl4pPr marL="433972" marR="0" lvl="3" indent="-2172" algn="l" rtl="0">
              <a:lnSpc>
                <a:spcPct val="90000"/>
              </a:lnSpc>
              <a:spcBef>
                <a:spcPts val="151"/>
              </a:spcBef>
              <a:spcAft>
                <a:spcPts val="0"/>
              </a:spcAft>
              <a:buClr>
                <a:srgbClr val="8D8D8D"/>
              </a:buClr>
              <a:buFont typeface="Arial"/>
              <a:buNone/>
              <a:defRPr sz="507" b="0" i="0" u="none" strike="noStrike" cap="none">
                <a:solidFill>
                  <a:srgbClr val="8D8D8D"/>
                </a:solidFill>
                <a:latin typeface="Calibri"/>
                <a:ea typeface="Calibri"/>
                <a:cs typeface="Calibri"/>
                <a:sym typeface="Calibri"/>
              </a:defRPr>
            </a:lvl4pPr>
            <a:lvl5pPr marL="578630" marR="0" lvl="4" indent="-7129" algn="l" rtl="0">
              <a:lnSpc>
                <a:spcPct val="90000"/>
              </a:lnSpc>
              <a:spcBef>
                <a:spcPts val="151"/>
              </a:spcBef>
              <a:spcAft>
                <a:spcPts val="0"/>
              </a:spcAft>
              <a:buClr>
                <a:srgbClr val="8D8D8D"/>
              </a:buClr>
              <a:buFont typeface="Arial"/>
              <a:buNone/>
              <a:defRPr sz="507" b="0" i="0" u="none" strike="noStrike" cap="none">
                <a:solidFill>
                  <a:srgbClr val="8D8D8D"/>
                </a:solidFill>
                <a:latin typeface="Calibri"/>
                <a:ea typeface="Calibri"/>
                <a:cs typeface="Calibri"/>
                <a:sym typeface="Calibri"/>
              </a:defRPr>
            </a:lvl5pPr>
            <a:lvl6pPr marL="723287" marR="0" lvl="5" indent="-12087" algn="l" rtl="0">
              <a:lnSpc>
                <a:spcPct val="90000"/>
              </a:lnSpc>
              <a:spcBef>
                <a:spcPts val="159"/>
              </a:spcBef>
              <a:buClr>
                <a:srgbClr val="8D8D8D"/>
              </a:buClr>
              <a:buFont typeface="Arial"/>
              <a:buNone/>
              <a:defRPr sz="507" b="0" i="0" u="none" strike="noStrike" cap="none">
                <a:solidFill>
                  <a:srgbClr val="8D8D8D"/>
                </a:solidFill>
                <a:latin typeface="Calibri"/>
                <a:ea typeface="Calibri"/>
                <a:cs typeface="Calibri"/>
                <a:sym typeface="Calibri"/>
              </a:defRPr>
            </a:lvl6pPr>
            <a:lvl7pPr marL="867945" marR="0" lvl="6" indent="-4344" algn="l" rtl="0">
              <a:lnSpc>
                <a:spcPct val="90000"/>
              </a:lnSpc>
              <a:spcBef>
                <a:spcPts val="159"/>
              </a:spcBef>
              <a:buClr>
                <a:srgbClr val="8D8D8D"/>
              </a:buClr>
              <a:buFont typeface="Arial"/>
              <a:buNone/>
              <a:defRPr sz="507" b="0" i="0" u="none" strike="noStrike" cap="none">
                <a:solidFill>
                  <a:srgbClr val="8D8D8D"/>
                </a:solidFill>
                <a:latin typeface="Calibri"/>
                <a:ea typeface="Calibri"/>
                <a:cs typeface="Calibri"/>
                <a:sym typeface="Calibri"/>
              </a:defRPr>
            </a:lvl7pPr>
            <a:lvl8pPr marL="1012601" marR="0" lvl="7" indent="-9300" algn="l" rtl="0">
              <a:lnSpc>
                <a:spcPct val="90000"/>
              </a:lnSpc>
              <a:spcBef>
                <a:spcPts val="159"/>
              </a:spcBef>
              <a:buClr>
                <a:srgbClr val="8D8D8D"/>
              </a:buClr>
              <a:buFont typeface="Arial"/>
              <a:buNone/>
              <a:defRPr sz="507" b="0" i="0" u="none" strike="noStrike" cap="none">
                <a:solidFill>
                  <a:srgbClr val="8D8D8D"/>
                </a:solidFill>
                <a:latin typeface="Calibri"/>
                <a:ea typeface="Calibri"/>
                <a:cs typeface="Calibri"/>
                <a:sym typeface="Calibri"/>
              </a:defRPr>
            </a:lvl8pPr>
            <a:lvl9pPr marL="1157259" marR="0" lvl="8" indent="-1559" algn="l" rtl="0">
              <a:lnSpc>
                <a:spcPct val="90000"/>
              </a:lnSpc>
              <a:spcBef>
                <a:spcPts val="159"/>
              </a:spcBef>
              <a:buClr>
                <a:srgbClr val="8D8D8D"/>
              </a:buClr>
              <a:buFont typeface="Arial"/>
              <a:buNone/>
              <a:defRPr sz="507" b="0" i="0" u="none" strike="noStrike" cap="none">
                <a:solidFill>
                  <a:srgbClr val="8D8D8D"/>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Page 4">
    <p:bg>
      <p:bgPr>
        <a:blipFill rotWithShape="1">
          <a:blip r:embed="rId2">
            <a:alphaModFix/>
          </a:blip>
          <a:stretch>
            <a:fillRect/>
          </a:stretch>
        </a:blipFill>
        <a:effectLst/>
      </p:bgPr>
    </p:bg>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835741" y="3890000"/>
            <a:ext cx="10363200" cy="1075290"/>
          </a:xfrm>
          <a:prstGeom prst="rect">
            <a:avLst/>
          </a:prstGeom>
          <a:noFill/>
          <a:ln>
            <a:noFill/>
          </a:ln>
        </p:spPr>
        <p:txBody>
          <a:bodyPr lIns="91425" tIns="91425" rIns="91425" bIns="91425" anchor="b" anchorCtr="0"/>
          <a:lstStyle>
            <a:lvl1pPr marL="0" marR="0" lvl="0" indent="0" algn="ctr" rtl="0">
              <a:lnSpc>
                <a:spcPct val="90000"/>
              </a:lnSpc>
              <a:spcBef>
                <a:spcPts val="0"/>
              </a:spcBef>
              <a:spcAft>
                <a:spcPts val="0"/>
              </a:spcAft>
              <a:buNone/>
              <a:defRPr sz="5400" b="1" i="0" u="none" strike="noStrike" cap="none">
                <a:solidFill>
                  <a:schemeClr val="accent2"/>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subTitle" idx="1"/>
          </p:nvPr>
        </p:nvSpPr>
        <p:spPr>
          <a:xfrm>
            <a:off x="1445341" y="5232142"/>
            <a:ext cx="9144000" cy="519728"/>
          </a:xfrm>
          <a:prstGeom prst="rect">
            <a:avLst/>
          </a:prstGeom>
          <a:noFill/>
          <a:ln>
            <a:noFill/>
          </a:ln>
        </p:spPr>
        <p:txBody>
          <a:bodyPr lIns="91425" tIns="91425" rIns="91425" bIns="91425" anchor="t" anchorCtr="0"/>
          <a:lstStyle>
            <a:lvl1pPr marL="0" marR="0" lvl="0" indent="0" algn="ctr" rtl="0">
              <a:lnSpc>
                <a:spcPct val="90000"/>
              </a:lnSpc>
              <a:spcBef>
                <a:spcPts val="313"/>
              </a:spcBef>
              <a:spcAft>
                <a:spcPts val="0"/>
              </a:spcAft>
              <a:buClr>
                <a:schemeClr val="accent1"/>
              </a:buClr>
              <a:buFont typeface="Arial"/>
              <a:buNone/>
              <a:defRPr sz="2800" b="0" i="0" u="none" strike="noStrike" cap="none">
                <a:solidFill>
                  <a:schemeClr val="accent1"/>
                </a:solidFill>
                <a:latin typeface="Calibri"/>
                <a:ea typeface="Calibri"/>
                <a:cs typeface="Calibri"/>
                <a:sym typeface="Calibri"/>
              </a:defRPr>
            </a:lvl1pPr>
            <a:lvl2pPr marL="144658" marR="0" lvl="1" indent="-4957" algn="ctr" rtl="0">
              <a:lnSpc>
                <a:spcPct val="90000"/>
              </a:lnSpc>
              <a:spcBef>
                <a:spcPts val="151"/>
              </a:spcBef>
              <a:spcAft>
                <a:spcPts val="0"/>
              </a:spcAft>
              <a:buClr>
                <a:schemeClr val="dk1"/>
              </a:buClr>
              <a:buFont typeface="Arial"/>
              <a:buNone/>
              <a:defRPr sz="633" b="0" i="0" u="none" strike="noStrike" cap="none">
                <a:solidFill>
                  <a:schemeClr val="dk1"/>
                </a:solidFill>
                <a:latin typeface="Calibri"/>
                <a:ea typeface="Calibri"/>
                <a:cs typeface="Calibri"/>
                <a:sym typeface="Calibri"/>
              </a:defRPr>
            </a:lvl2pPr>
            <a:lvl3pPr marL="289315" marR="0" lvl="2" indent="-9914" algn="ctr" rtl="0">
              <a:lnSpc>
                <a:spcPct val="90000"/>
              </a:lnSpc>
              <a:spcBef>
                <a:spcPts val="151"/>
              </a:spcBef>
              <a:spcAft>
                <a:spcPts val="0"/>
              </a:spcAft>
              <a:buClr>
                <a:schemeClr val="dk1"/>
              </a:buClr>
              <a:buFont typeface="Arial"/>
              <a:buNone/>
              <a:defRPr sz="571" b="0" i="0" u="none" strike="noStrike" cap="none">
                <a:solidFill>
                  <a:schemeClr val="dk1"/>
                </a:solidFill>
                <a:latin typeface="Calibri"/>
                <a:ea typeface="Calibri"/>
                <a:cs typeface="Calibri"/>
                <a:sym typeface="Calibri"/>
              </a:defRPr>
            </a:lvl3pPr>
            <a:lvl4pPr marL="433972" marR="0" lvl="3" indent="-2172" algn="ctr" rtl="0">
              <a:lnSpc>
                <a:spcPct val="90000"/>
              </a:lnSpc>
              <a:spcBef>
                <a:spcPts val="151"/>
              </a:spcBef>
              <a:spcAft>
                <a:spcPts val="0"/>
              </a:spcAft>
              <a:buClr>
                <a:schemeClr val="dk1"/>
              </a:buClr>
              <a:buFont typeface="Arial"/>
              <a:buNone/>
              <a:defRPr sz="507" b="0" i="0" u="none" strike="noStrike" cap="none">
                <a:solidFill>
                  <a:schemeClr val="dk1"/>
                </a:solidFill>
                <a:latin typeface="Calibri"/>
                <a:ea typeface="Calibri"/>
                <a:cs typeface="Calibri"/>
                <a:sym typeface="Calibri"/>
              </a:defRPr>
            </a:lvl4pPr>
            <a:lvl5pPr marL="578630" marR="0" lvl="4" indent="-7129" algn="ctr" rtl="0">
              <a:lnSpc>
                <a:spcPct val="90000"/>
              </a:lnSpc>
              <a:spcBef>
                <a:spcPts val="151"/>
              </a:spcBef>
              <a:spcAft>
                <a:spcPts val="0"/>
              </a:spcAft>
              <a:buClr>
                <a:schemeClr val="dk1"/>
              </a:buClr>
              <a:buFont typeface="Arial"/>
              <a:buNone/>
              <a:defRPr sz="507" b="0" i="0" u="none" strike="noStrike" cap="none">
                <a:solidFill>
                  <a:schemeClr val="dk1"/>
                </a:solidFill>
                <a:latin typeface="Calibri"/>
                <a:ea typeface="Calibri"/>
                <a:cs typeface="Calibri"/>
                <a:sym typeface="Calibri"/>
              </a:defRPr>
            </a:lvl5pPr>
            <a:lvl6pPr marL="723287" marR="0" lvl="5" indent="-12087"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6pPr>
            <a:lvl7pPr marL="867945" marR="0" lvl="6" indent="-4344"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7pPr>
            <a:lvl8pPr marL="1012601" marR="0" lvl="7" indent="-9300"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8pPr>
            <a:lvl9pPr marL="1157259" marR="0" lvl="8" indent="-1559" algn="ctr" rtl="0">
              <a:lnSpc>
                <a:spcPct val="90000"/>
              </a:lnSpc>
              <a:spcBef>
                <a:spcPts val="159"/>
              </a:spcBef>
              <a:buClr>
                <a:schemeClr val="dk1"/>
              </a:buClr>
              <a:buFont typeface="Arial"/>
              <a:buNone/>
              <a:defRPr sz="507"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ontent Page 1">
    <p:bg>
      <p:bgPr>
        <a:blipFill rotWithShape="1">
          <a:blip r:embed="rId2">
            <a:alphaModFix/>
          </a:blip>
          <a:stretch>
            <a:fillRect/>
          </a:stretch>
        </a:blipFill>
        <a:effectLst/>
      </p:bgPr>
    </p:bg>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838200" y="312932"/>
            <a:ext cx="8149856" cy="558937"/>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600" b="1" i="0" u="none" strike="noStrike" cap="none">
                <a:solidFill>
                  <a:schemeClr val="lt1"/>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body" idx="1"/>
          </p:nvPr>
        </p:nvSpPr>
        <p:spPr>
          <a:xfrm>
            <a:off x="838200" y="1682432"/>
            <a:ext cx="10515599" cy="4445634"/>
          </a:xfrm>
          <a:prstGeom prst="rect">
            <a:avLst/>
          </a:prstGeom>
          <a:noFill/>
          <a:ln>
            <a:noFill/>
          </a:ln>
        </p:spPr>
        <p:txBody>
          <a:bodyPr lIns="91425" tIns="91425" rIns="91425" bIns="91425" anchor="t" anchorCtr="0"/>
          <a:lstStyle>
            <a:lvl1pPr marL="176213" marR="0" lvl="0" indent="-49212" algn="l" rtl="0">
              <a:lnSpc>
                <a:spcPct val="90000"/>
              </a:lnSpc>
              <a:spcBef>
                <a:spcPts val="313"/>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Content Page 3">
    <p:bg>
      <p:bgPr>
        <a:blipFill rotWithShape="1">
          <a:blip r:embed="rId2">
            <a:alphaModFix/>
          </a:blip>
          <a:stretch>
            <a:fillRect/>
          </a:stretch>
        </a:blipFill>
        <a:effectLst/>
      </p:bgPr>
    </p:bg>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838199" y="291068"/>
            <a:ext cx="10515599" cy="625361"/>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600" b="1" i="0" u="none" strike="noStrike" cap="none">
                <a:solidFill>
                  <a:schemeClr val="lt1"/>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body" idx="1"/>
          </p:nvPr>
        </p:nvSpPr>
        <p:spPr>
          <a:xfrm>
            <a:off x="838199" y="1428858"/>
            <a:ext cx="5181600" cy="5119425"/>
          </a:xfrm>
          <a:prstGeom prst="rect">
            <a:avLst/>
          </a:prstGeom>
          <a:noFill/>
          <a:ln>
            <a:noFill/>
          </a:ln>
        </p:spPr>
        <p:txBody>
          <a:bodyPr lIns="91425" tIns="91425" rIns="91425" bIns="91425" anchor="t" anchorCtr="0"/>
          <a:lstStyle>
            <a:lvl1pPr marL="176213" marR="0" lvl="0" indent="-49212" algn="l" rtl="0">
              <a:lnSpc>
                <a:spcPct val="90000"/>
              </a:lnSpc>
              <a:spcBef>
                <a:spcPts val="313"/>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body" idx="2"/>
          </p:nvPr>
        </p:nvSpPr>
        <p:spPr>
          <a:xfrm>
            <a:off x="6172198" y="1428858"/>
            <a:ext cx="5181600" cy="5119425"/>
          </a:xfrm>
          <a:prstGeom prst="rect">
            <a:avLst/>
          </a:prstGeom>
          <a:noFill/>
          <a:ln>
            <a:noFill/>
          </a:ln>
        </p:spPr>
        <p:txBody>
          <a:bodyPr lIns="91425" tIns="91425" rIns="91425" bIns="91425" anchor="t" anchorCtr="0"/>
          <a:lstStyle>
            <a:lvl1pPr marL="176213" marR="0" lvl="0" indent="-49212" algn="l" rtl="0">
              <a:lnSpc>
                <a:spcPct val="90000"/>
              </a:lnSpc>
              <a:spcBef>
                <a:spcPts val="313"/>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ontent Page 2">
    <p:bg>
      <p:bgPr>
        <a:blipFill rotWithShape="1">
          <a:blip r:embed="rId2">
            <a:alphaModFix/>
          </a:blip>
          <a:stretch>
            <a:fillRect/>
          </a:stretch>
        </a:blipFill>
        <a:effectLst/>
      </p:bgPr>
    </p:bg>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38200" y="312932"/>
            <a:ext cx="8149856" cy="558937"/>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600" b="1" i="0" u="none" strike="noStrike" cap="none">
                <a:solidFill>
                  <a:schemeClr val="lt1"/>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body" idx="1"/>
          </p:nvPr>
        </p:nvSpPr>
        <p:spPr>
          <a:xfrm>
            <a:off x="838200" y="1682432"/>
            <a:ext cx="10515599" cy="4445634"/>
          </a:xfrm>
          <a:prstGeom prst="rect">
            <a:avLst/>
          </a:prstGeom>
          <a:noFill/>
          <a:ln>
            <a:noFill/>
          </a:ln>
        </p:spPr>
        <p:txBody>
          <a:bodyPr lIns="91425" tIns="91425" rIns="91425" bIns="91425" anchor="t" anchorCtr="0"/>
          <a:lstStyle>
            <a:lvl1pPr marL="176213" marR="0" lvl="0" indent="-49212" algn="l" rtl="0">
              <a:lnSpc>
                <a:spcPct val="90000"/>
              </a:lnSpc>
              <a:spcBef>
                <a:spcPts val="313"/>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ntent Page 4">
    <p:bg>
      <p:bgPr>
        <a:blipFill rotWithShape="1">
          <a:blip r:embed="rId2">
            <a:alphaModFix/>
          </a:blip>
          <a:stretch>
            <a:fillRect/>
          </a:stretch>
        </a:blipFill>
        <a:effectLst/>
      </p:bgPr>
    </p:bg>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838199" y="291068"/>
            <a:ext cx="10515599" cy="625361"/>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600" b="1" i="0" u="none" strike="noStrike" cap="none">
                <a:solidFill>
                  <a:schemeClr val="lt1"/>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1"/>
          </p:nvPr>
        </p:nvSpPr>
        <p:spPr>
          <a:xfrm>
            <a:off x="838199" y="1428858"/>
            <a:ext cx="5181600" cy="5021102"/>
          </a:xfrm>
          <a:prstGeom prst="rect">
            <a:avLst/>
          </a:prstGeom>
          <a:noFill/>
          <a:ln>
            <a:noFill/>
          </a:ln>
        </p:spPr>
        <p:txBody>
          <a:bodyPr lIns="91425" tIns="91425" rIns="91425" bIns="91425" anchor="t" anchorCtr="0"/>
          <a:lstStyle>
            <a:lvl1pPr marL="176213" marR="0" lvl="0" indent="-49212" algn="l" rtl="0">
              <a:lnSpc>
                <a:spcPct val="90000"/>
              </a:lnSpc>
              <a:spcBef>
                <a:spcPts val="313"/>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body" idx="2"/>
          </p:nvPr>
        </p:nvSpPr>
        <p:spPr>
          <a:xfrm>
            <a:off x="6172198" y="1428858"/>
            <a:ext cx="5181600" cy="5021102"/>
          </a:xfrm>
          <a:prstGeom prst="rect">
            <a:avLst/>
          </a:prstGeom>
          <a:noFill/>
          <a:ln>
            <a:noFill/>
          </a:ln>
        </p:spPr>
        <p:txBody>
          <a:bodyPr lIns="91425" tIns="91425" rIns="91425" bIns="91425" anchor="t" anchorCtr="0"/>
          <a:lstStyle>
            <a:lvl1pPr marL="176213" marR="0" lvl="0" indent="-49212" algn="l" rtl="0">
              <a:lnSpc>
                <a:spcPct val="90000"/>
              </a:lnSpc>
              <a:spcBef>
                <a:spcPts val="313"/>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1">
    <p:bg>
      <p:bgPr>
        <a:blipFill rotWithShape="1">
          <a:blip r:embed="rId2">
            <a:alphaModFix/>
          </a:blip>
          <a:stretch>
            <a:fillRect/>
          </a:stretch>
        </a:blipFill>
        <a:effectLst/>
      </p:bgPr>
    </p:bg>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818535" y="673816"/>
            <a:ext cx="10515599" cy="1004888"/>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200" b="1" i="0" u="none" strike="noStrike" cap="none">
                <a:solidFill>
                  <a:schemeClr val="accent2"/>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1"/>
          </p:nvPr>
        </p:nvSpPr>
        <p:spPr>
          <a:xfrm>
            <a:off x="818535" y="1813640"/>
            <a:ext cx="10515599" cy="4445634"/>
          </a:xfrm>
          <a:prstGeom prst="rect">
            <a:avLst/>
          </a:prstGeom>
          <a:noFill/>
          <a:ln>
            <a:noFill/>
          </a:ln>
        </p:spPr>
        <p:txBody>
          <a:bodyPr lIns="91425" tIns="91425" rIns="91425" bIns="91425" anchor="t" anchorCtr="0"/>
          <a:lstStyle>
            <a:lvl1pPr marL="176213" marR="0" lvl="0" indent="-49212" algn="l" rtl="0">
              <a:lnSpc>
                <a:spcPct val="90000"/>
              </a:lnSpc>
              <a:spcBef>
                <a:spcPts val="313"/>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2">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38200" y="76200"/>
            <a:ext cx="10515599" cy="1004887"/>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3600" b="1" i="0" u="none" strike="noStrike" cap="none">
                <a:solidFill>
                  <a:schemeClr val="lt1"/>
                </a:solidFill>
                <a:latin typeface="Calibri"/>
                <a:ea typeface="Calibri"/>
                <a:cs typeface="Calibri"/>
                <a:sym typeface="Calibri"/>
              </a:defRPr>
            </a:lvl1pPr>
            <a:lvl2pPr marL="0" marR="0" lvl="1"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1800" b="1" i="0" u="none" strike="noStrike" cap="none">
                <a:solidFill>
                  <a:schemeClr val="dk1"/>
                </a:solidFill>
                <a:latin typeface="Calibri"/>
                <a:ea typeface="Calibri"/>
                <a:cs typeface="Calibri"/>
                <a:sym typeface="Calibri"/>
              </a:defRPr>
            </a:lvl5pPr>
            <a:lvl6pPr marL="144658" marR="0" lvl="5" indent="-4957"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6pPr>
            <a:lvl7pPr marL="289315" marR="0" lvl="6" indent="-9914"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7pPr>
            <a:lvl8pPr marL="433972" marR="0" lvl="7" indent="-2172"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8pPr>
            <a:lvl9pPr marL="578630" marR="0" lvl="8" indent="-7129" algn="l" rtl="0">
              <a:lnSpc>
                <a:spcPct val="90000"/>
              </a:lnSpc>
              <a:spcBef>
                <a:spcPts val="0"/>
              </a:spcBef>
              <a:spcAft>
                <a:spcPts val="0"/>
              </a:spcAft>
              <a:buNone/>
              <a:defRPr sz="1392"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body" idx="1"/>
          </p:nvPr>
        </p:nvSpPr>
        <p:spPr>
          <a:xfrm>
            <a:off x="838200" y="1406012"/>
            <a:ext cx="10515599" cy="4670322"/>
          </a:xfrm>
          <a:prstGeom prst="rect">
            <a:avLst/>
          </a:prstGeom>
          <a:noFill/>
          <a:ln>
            <a:noFill/>
          </a:ln>
        </p:spPr>
        <p:txBody>
          <a:bodyPr lIns="91425" tIns="91425" rIns="91425" bIns="91425" anchor="t" anchorCtr="0"/>
          <a:lstStyle>
            <a:lvl1pPr marL="176213" marR="0" lvl="0" indent="-49212" algn="l" rtl="0">
              <a:lnSpc>
                <a:spcPct val="90000"/>
              </a:lnSpc>
              <a:spcBef>
                <a:spcPts val="313"/>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1pPr>
            <a:lvl2pPr marL="354013" marR="0" lvl="1" indent="-74613" algn="l" rtl="0">
              <a:lnSpc>
                <a:spcPct val="90000"/>
              </a:lnSpc>
              <a:spcBef>
                <a:spcPts val="151"/>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541338" marR="0" lvl="2" indent="-71437" algn="l" rtl="0">
              <a:lnSpc>
                <a:spcPct val="90000"/>
              </a:lnSpc>
              <a:spcBef>
                <a:spcPts val="151"/>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3pPr>
            <a:lvl4pPr marL="717550" marR="0" lvl="3" indent="-69850" algn="l" rtl="0">
              <a:lnSpc>
                <a:spcPct val="90000"/>
              </a:lnSpc>
              <a:spcBef>
                <a:spcPts val="151"/>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895350" marR="0" lvl="4" indent="-82550" algn="l" rtl="0">
              <a:lnSpc>
                <a:spcPct val="90000"/>
              </a:lnSpc>
              <a:spcBef>
                <a:spcPts val="151"/>
              </a:spcBef>
              <a:spcAft>
                <a:spcPts val="0"/>
              </a:spcAft>
              <a:buClr>
                <a:schemeClr val="dk1"/>
              </a:buClr>
              <a:buSzPct val="100000"/>
              <a:buFont typeface="Arial"/>
              <a:buChar char="•"/>
              <a:defRPr sz="1200" b="0" i="0" u="none" strike="noStrike" cap="none">
                <a:solidFill>
                  <a:schemeClr val="dk1"/>
                </a:solidFill>
                <a:latin typeface="Calibri"/>
                <a:ea typeface="Calibri"/>
                <a:cs typeface="Calibri"/>
                <a:sym typeface="Calibri"/>
              </a:defRPr>
            </a:lvl5pPr>
            <a:lvl6pPr marL="795615" marR="0" lvl="5" indent="-48156"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6pPr>
            <a:lvl7pPr marL="940274" marR="0" lvl="6" indent="-40415"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7pPr>
            <a:lvl8pPr marL="1084932" marR="0" lvl="7" indent="-45373"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8pPr>
            <a:lvl9pPr marL="1229588" marR="0" lvl="8" indent="-37629" algn="l" rtl="0">
              <a:lnSpc>
                <a:spcPct val="90000"/>
              </a:lnSpc>
              <a:spcBef>
                <a:spcPts val="159"/>
              </a:spcBef>
              <a:buClr>
                <a:schemeClr val="dk1"/>
              </a:buClr>
              <a:buSzPct val="95166"/>
              <a:buFont typeface="Arial"/>
              <a:buChar char="•"/>
              <a:defRPr sz="571"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48.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50.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4.png"/><Relationship Id="rId7"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52.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4.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21.png"/><Relationship Id="rId5" Type="http://schemas.openxmlformats.org/officeDocument/2006/relationships/hyperlink" Target="www.ourschool.net" TargetMode="External"/><Relationship Id="rId10" Type="http://schemas.openxmlformats.org/officeDocument/2006/relationships/image" Target="../media/image24.png"/><Relationship Id="rId4" Type="http://schemas.openxmlformats.org/officeDocument/2006/relationships/image" Target="../media/image15.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25.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27.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26.png"/><Relationship Id="rId5" Type="http://schemas.openxmlformats.org/officeDocument/2006/relationships/image" Target="../media/image16.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4.pn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Shape 66"/>
          <p:cNvPicPr preferRelativeResize="0"/>
          <p:nvPr/>
        </p:nvPicPr>
        <p:blipFill rotWithShape="1">
          <a:blip r:embed="rId3">
            <a:alphaModFix/>
          </a:blip>
          <a:srcRect l="24656" r="23292"/>
          <a:stretch/>
        </p:blipFill>
        <p:spPr>
          <a:xfrm>
            <a:off x="0" y="0"/>
            <a:ext cx="12191999" cy="1148125"/>
          </a:xfrm>
          <a:prstGeom prst="rect">
            <a:avLst/>
          </a:prstGeom>
          <a:noFill/>
          <a:ln>
            <a:noFill/>
          </a:ln>
        </p:spPr>
      </p:pic>
      <p:pic>
        <p:nvPicPr>
          <p:cNvPr id="67" name="Shape 67"/>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grpSp>
        <p:nvGrpSpPr>
          <p:cNvPr id="68" name="Shape 68"/>
          <p:cNvGrpSpPr/>
          <p:nvPr/>
        </p:nvGrpSpPr>
        <p:grpSpPr>
          <a:xfrm>
            <a:off x="2152661" y="2244799"/>
            <a:ext cx="7886700" cy="2368413"/>
            <a:chOff x="2152661" y="2244799"/>
            <a:chExt cx="7886700" cy="2368413"/>
          </a:xfrm>
        </p:grpSpPr>
        <p:sp>
          <p:nvSpPr>
            <p:cNvPr id="69" name="Shape 69"/>
            <p:cNvSpPr txBox="1"/>
            <p:nvPr/>
          </p:nvSpPr>
          <p:spPr>
            <a:xfrm>
              <a:off x="2152661" y="2244799"/>
              <a:ext cx="7886700" cy="1005000"/>
            </a:xfrm>
            <a:prstGeom prst="rect">
              <a:avLst/>
            </a:prstGeom>
            <a:noFill/>
            <a:ln>
              <a:noFill/>
            </a:ln>
          </p:spPr>
          <p:txBody>
            <a:bodyPr lIns="91425" tIns="45700" rIns="91425" bIns="45700" anchor="ctr" anchorCtr="0">
              <a:noAutofit/>
            </a:bodyPr>
            <a:lstStyle/>
            <a:p>
              <a:pPr lvl="0" algn="ctr" rtl="0">
                <a:lnSpc>
                  <a:spcPct val="90000"/>
                </a:lnSpc>
                <a:spcBef>
                  <a:spcPts val="0"/>
                </a:spcBef>
                <a:buNone/>
              </a:pPr>
              <a:r>
                <a:rPr lang="en-CA" sz="4800" b="1">
                  <a:solidFill>
                    <a:schemeClr val="accent2"/>
                  </a:solidFill>
                  <a:latin typeface="Calibri"/>
                  <a:ea typeface="Calibri"/>
                  <a:cs typeface="Calibri"/>
                  <a:sym typeface="Calibri"/>
                </a:rPr>
                <a:t>Introducing OurSCHOOL</a:t>
              </a:r>
            </a:p>
          </p:txBody>
        </p:sp>
        <p:sp>
          <p:nvSpPr>
            <p:cNvPr id="70" name="Shape 70"/>
            <p:cNvSpPr txBox="1"/>
            <p:nvPr/>
          </p:nvSpPr>
          <p:spPr>
            <a:xfrm>
              <a:off x="2152661" y="3271912"/>
              <a:ext cx="7886700" cy="1341300"/>
            </a:xfrm>
            <a:prstGeom prst="rect">
              <a:avLst/>
            </a:prstGeom>
            <a:noFill/>
            <a:ln>
              <a:noFill/>
            </a:ln>
          </p:spPr>
          <p:txBody>
            <a:bodyPr lIns="91425" tIns="45700" rIns="91425" bIns="45700" anchor="t" anchorCtr="0">
              <a:noAutofit/>
            </a:bodyPr>
            <a:lstStyle/>
            <a:p>
              <a:pPr marL="52387" lvl="0" algn="ctr" rtl="0">
                <a:lnSpc>
                  <a:spcPct val="90000"/>
                </a:lnSpc>
                <a:spcBef>
                  <a:spcPts val="0"/>
                </a:spcBef>
                <a:buNone/>
              </a:pPr>
              <a:r>
                <a:rPr lang="en-CA" sz="3000">
                  <a:solidFill>
                    <a:schemeClr val="dk1"/>
                  </a:solidFill>
                  <a:latin typeface="Calibri"/>
                  <a:ea typeface="Calibri"/>
                  <a:cs typeface="Calibri"/>
                  <a:sym typeface="Calibri"/>
                </a:rPr>
                <a:t>This section will tell you a little bit about the OurSCHOOL survey and how to complete it.</a:t>
              </a:r>
            </a:p>
          </p:txBody>
        </p:sp>
      </p:grpSp>
      <p:pic>
        <p:nvPicPr>
          <p:cNvPr id="2" name="Picture 1">
            <a:extLst>
              <a:ext uri="{FF2B5EF4-FFF2-40B4-BE49-F238E27FC236}">
                <a16:creationId xmlns:a16="http://schemas.microsoft.com/office/drawing/2014/main" id="{BC5B6527-0A69-B9F4-C1DA-AF6AAF75B4B8}"/>
              </a:ext>
            </a:extLst>
          </p:cNvPr>
          <p:cNvPicPr>
            <a:picLocks noChangeAspect="1"/>
          </p:cNvPicPr>
          <p:nvPr/>
        </p:nvPicPr>
        <p:blipFill>
          <a:blip r:embed="rId5"/>
          <a:stretch>
            <a:fillRect/>
          </a:stretch>
        </p:blipFill>
        <p:spPr>
          <a:xfrm>
            <a:off x="-24426" y="5918"/>
            <a:ext cx="12216425" cy="1177957"/>
          </a:xfrm>
          <a:prstGeom prst="rect">
            <a:avLst/>
          </a:prstGeom>
        </p:spPr>
      </p:pic>
      <p:pic>
        <p:nvPicPr>
          <p:cNvPr id="4" name="Picture 3">
            <a:extLst>
              <a:ext uri="{FF2B5EF4-FFF2-40B4-BE49-F238E27FC236}">
                <a16:creationId xmlns:a16="http://schemas.microsoft.com/office/drawing/2014/main" id="{D13DAF5A-36BE-B9AE-45C8-1EA889F295B4}"/>
              </a:ext>
            </a:extLst>
          </p:cNvPr>
          <p:cNvPicPr>
            <a:picLocks noChangeAspect="1"/>
          </p:cNvPicPr>
          <p:nvPr/>
        </p:nvPicPr>
        <p:blipFill>
          <a:blip r:embed="rId6"/>
          <a:stretch>
            <a:fillRect/>
          </a:stretch>
        </p:blipFill>
        <p:spPr>
          <a:xfrm>
            <a:off x="0" y="0"/>
            <a:ext cx="12192000" cy="12052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Shape 168"/>
          <p:cNvPicPr preferRelativeResize="0"/>
          <p:nvPr/>
        </p:nvPicPr>
        <p:blipFill rotWithShape="1">
          <a:blip r:embed="rId3">
            <a:alphaModFix/>
          </a:blip>
          <a:srcRect l="24656" r="23292"/>
          <a:stretch/>
        </p:blipFill>
        <p:spPr>
          <a:xfrm>
            <a:off x="0" y="0"/>
            <a:ext cx="12191999" cy="1148125"/>
          </a:xfrm>
          <a:prstGeom prst="rect">
            <a:avLst/>
          </a:prstGeom>
          <a:noFill/>
          <a:ln>
            <a:noFill/>
          </a:ln>
        </p:spPr>
      </p:pic>
      <p:pic>
        <p:nvPicPr>
          <p:cNvPr id="169" name="Shape 169"/>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sp>
        <p:nvSpPr>
          <p:cNvPr id="170" name="Shape 170"/>
          <p:cNvSpPr txBox="1"/>
          <p:nvPr/>
        </p:nvSpPr>
        <p:spPr>
          <a:xfrm>
            <a:off x="47025" y="1858025"/>
            <a:ext cx="11967300" cy="966900"/>
          </a:xfrm>
          <a:prstGeom prst="rect">
            <a:avLst/>
          </a:prstGeom>
          <a:noFill/>
          <a:ln>
            <a:noFill/>
          </a:ln>
        </p:spPr>
        <p:txBody>
          <a:bodyPr lIns="91425" tIns="91425" rIns="91425" bIns="91425" anchor="ctr" anchorCtr="0">
            <a:noAutofit/>
          </a:bodyPr>
          <a:lstStyle/>
          <a:p>
            <a:pPr lvl="0" algn="ctr" rtl="0">
              <a:spcBef>
                <a:spcPts val="0"/>
              </a:spcBef>
              <a:buNone/>
            </a:pPr>
            <a:r>
              <a:rPr lang="en-CA" sz="3000" b="1" dirty="0">
                <a:solidFill>
                  <a:schemeClr val="accent2"/>
                </a:solidFill>
                <a:latin typeface="Calibri"/>
                <a:ea typeface="Calibri"/>
                <a:cs typeface="Calibri"/>
                <a:sym typeface="Calibri"/>
              </a:rPr>
              <a:t>Some questions ask how much time you</a:t>
            </a:r>
          </a:p>
          <a:p>
            <a:pPr lvl="0" algn="ctr" rtl="0">
              <a:spcBef>
                <a:spcPts val="0"/>
              </a:spcBef>
              <a:buNone/>
            </a:pPr>
            <a:r>
              <a:rPr lang="en-CA" sz="3000" b="1" dirty="0">
                <a:solidFill>
                  <a:schemeClr val="accent2"/>
                </a:solidFill>
                <a:latin typeface="Calibri"/>
                <a:ea typeface="Calibri"/>
                <a:cs typeface="Calibri"/>
                <a:sym typeface="Calibri"/>
              </a:rPr>
              <a:t>spend doing certain activities:</a:t>
            </a:r>
          </a:p>
        </p:txBody>
      </p:sp>
      <p:pic>
        <p:nvPicPr>
          <p:cNvPr id="171" name="Shape 171"/>
          <p:cNvPicPr preferRelativeResize="0"/>
          <p:nvPr/>
        </p:nvPicPr>
        <p:blipFill>
          <a:blip r:embed="rId5">
            <a:alphaModFix/>
          </a:blip>
          <a:stretch>
            <a:fillRect/>
          </a:stretch>
        </p:blipFill>
        <p:spPr>
          <a:xfrm>
            <a:off x="4006550" y="297824"/>
            <a:ext cx="6252420" cy="552475"/>
          </a:xfrm>
          <a:prstGeom prst="rect">
            <a:avLst/>
          </a:prstGeom>
          <a:noFill/>
          <a:ln>
            <a:noFill/>
          </a:ln>
        </p:spPr>
      </p:pic>
      <p:pic>
        <p:nvPicPr>
          <p:cNvPr id="172" name="Shape 172"/>
          <p:cNvPicPr preferRelativeResize="0"/>
          <p:nvPr/>
        </p:nvPicPr>
        <p:blipFill rotWithShape="1">
          <a:blip r:embed="rId6"/>
          <a:srcRect t="-88" b="-339"/>
          <a:stretch/>
        </p:blipFill>
        <p:spPr>
          <a:xfrm>
            <a:off x="421150" y="3048000"/>
            <a:ext cx="11349700" cy="1950720"/>
          </a:xfrm>
          <a:prstGeom prst="rect">
            <a:avLst/>
          </a:prstGeom>
          <a:noFill/>
          <a:ln>
            <a:noFill/>
          </a:ln>
        </p:spPr>
      </p:pic>
      <p:pic>
        <p:nvPicPr>
          <p:cNvPr id="5" name="Picture 4">
            <a:extLst>
              <a:ext uri="{FF2B5EF4-FFF2-40B4-BE49-F238E27FC236}">
                <a16:creationId xmlns:a16="http://schemas.microsoft.com/office/drawing/2014/main" id="{B5CDC2C5-FA0F-433B-6351-60306BD3CA33}"/>
              </a:ext>
            </a:extLst>
          </p:cNvPr>
          <p:cNvPicPr>
            <a:picLocks noChangeAspect="1"/>
          </p:cNvPicPr>
          <p:nvPr/>
        </p:nvPicPr>
        <p:blipFill>
          <a:blip r:embed="rId7"/>
          <a:stretch>
            <a:fillRect/>
          </a:stretch>
        </p:blipFill>
        <p:spPr>
          <a:xfrm>
            <a:off x="0" y="0"/>
            <a:ext cx="12192000" cy="120995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Shape 177"/>
          <p:cNvPicPr preferRelativeResize="0"/>
          <p:nvPr/>
        </p:nvPicPr>
        <p:blipFill rotWithShape="1">
          <a:blip r:embed="rId3">
            <a:alphaModFix/>
          </a:blip>
          <a:srcRect l="24656" r="23292"/>
          <a:stretch/>
        </p:blipFill>
        <p:spPr>
          <a:xfrm>
            <a:off x="0" y="0"/>
            <a:ext cx="12191999" cy="1148125"/>
          </a:xfrm>
          <a:prstGeom prst="rect">
            <a:avLst/>
          </a:prstGeom>
          <a:noFill/>
          <a:ln>
            <a:noFill/>
          </a:ln>
        </p:spPr>
      </p:pic>
      <p:pic>
        <p:nvPicPr>
          <p:cNvPr id="178" name="Shape 178"/>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sp>
        <p:nvSpPr>
          <p:cNvPr id="179" name="Shape 179"/>
          <p:cNvSpPr txBox="1"/>
          <p:nvPr/>
        </p:nvSpPr>
        <p:spPr>
          <a:xfrm>
            <a:off x="269700" y="1627175"/>
            <a:ext cx="11751300" cy="1306500"/>
          </a:xfrm>
          <a:prstGeom prst="rect">
            <a:avLst/>
          </a:prstGeom>
          <a:noFill/>
          <a:ln>
            <a:noFill/>
          </a:ln>
        </p:spPr>
        <p:txBody>
          <a:bodyPr lIns="91425" tIns="91425" rIns="91425" bIns="91425" anchor="ctr" anchorCtr="0">
            <a:noAutofit/>
          </a:bodyPr>
          <a:lstStyle/>
          <a:p>
            <a:pPr lvl="0" algn="ctr" rtl="0">
              <a:spcBef>
                <a:spcPts val="0"/>
              </a:spcBef>
              <a:buNone/>
            </a:pPr>
            <a:r>
              <a:rPr lang="en-CA" sz="3000" b="1">
                <a:solidFill>
                  <a:schemeClr val="accent2"/>
                </a:solidFill>
                <a:latin typeface="Calibri"/>
                <a:ea typeface="Calibri"/>
                <a:cs typeface="Calibri"/>
                <a:sym typeface="Calibri"/>
              </a:rPr>
              <a:t>Some questions ask how often you do certain </a:t>
            </a:r>
          </a:p>
          <a:p>
            <a:pPr lvl="0" algn="ctr" rtl="0">
              <a:spcBef>
                <a:spcPts val="0"/>
              </a:spcBef>
              <a:buNone/>
            </a:pPr>
            <a:r>
              <a:rPr lang="en-CA" sz="3000" b="1">
                <a:solidFill>
                  <a:schemeClr val="accent2"/>
                </a:solidFill>
                <a:latin typeface="Calibri"/>
                <a:ea typeface="Calibri"/>
                <a:cs typeface="Calibri"/>
                <a:sym typeface="Calibri"/>
              </a:rPr>
              <a:t>things or feel a certain way: </a:t>
            </a:r>
          </a:p>
        </p:txBody>
      </p:sp>
      <p:pic>
        <p:nvPicPr>
          <p:cNvPr id="180" name="Shape 180"/>
          <p:cNvPicPr preferRelativeResize="0"/>
          <p:nvPr/>
        </p:nvPicPr>
        <p:blipFill rotWithShape="1">
          <a:blip r:embed="rId5"/>
          <a:srcRect t="1251" b="-1339"/>
          <a:stretch/>
        </p:blipFill>
        <p:spPr>
          <a:xfrm>
            <a:off x="387525" y="3358958"/>
            <a:ext cx="11376599" cy="1629601"/>
          </a:xfrm>
          <a:prstGeom prst="rect">
            <a:avLst/>
          </a:prstGeom>
          <a:noFill/>
          <a:ln>
            <a:noFill/>
          </a:ln>
        </p:spPr>
      </p:pic>
      <p:pic>
        <p:nvPicPr>
          <p:cNvPr id="181" name="Shape 181"/>
          <p:cNvPicPr preferRelativeResize="0"/>
          <p:nvPr/>
        </p:nvPicPr>
        <p:blipFill>
          <a:blip r:embed="rId6">
            <a:alphaModFix/>
          </a:blip>
          <a:stretch>
            <a:fillRect/>
          </a:stretch>
        </p:blipFill>
        <p:spPr>
          <a:xfrm>
            <a:off x="4315579" y="361529"/>
            <a:ext cx="5932324" cy="430050"/>
          </a:xfrm>
          <a:prstGeom prst="rect">
            <a:avLst/>
          </a:prstGeom>
          <a:noFill/>
          <a:ln>
            <a:noFill/>
          </a:ln>
        </p:spPr>
      </p:pic>
      <p:pic>
        <p:nvPicPr>
          <p:cNvPr id="5" name="Picture 4">
            <a:extLst>
              <a:ext uri="{FF2B5EF4-FFF2-40B4-BE49-F238E27FC236}">
                <a16:creationId xmlns:a16="http://schemas.microsoft.com/office/drawing/2014/main" id="{20A9CC50-674A-6DEC-5A25-E22F1A6F870A}"/>
              </a:ext>
            </a:extLst>
          </p:cNvPr>
          <p:cNvPicPr>
            <a:picLocks noChangeAspect="1"/>
          </p:cNvPicPr>
          <p:nvPr/>
        </p:nvPicPr>
        <p:blipFill>
          <a:blip r:embed="rId7"/>
          <a:stretch>
            <a:fillRect/>
          </a:stretch>
        </p:blipFill>
        <p:spPr>
          <a:xfrm>
            <a:off x="0" y="-27441"/>
            <a:ext cx="12192000" cy="120300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Shape 186"/>
          <p:cNvPicPr preferRelativeResize="0"/>
          <p:nvPr/>
        </p:nvPicPr>
        <p:blipFill rotWithShape="1">
          <a:blip r:embed="rId3">
            <a:alphaModFix/>
          </a:blip>
          <a:srcRect l="24656" r="23292"/>
          <a:stretch/>
        </p:blipFill>
        <p:spPr>
          <a:xfrm>
            <a:off x="0" y="0"/>
            <a:ext cx="12191999" cy="1148125"/>
          </a:xfrm>
          <a:prstGeom prst="rect">
            <a:avLst/>
          </a:prstGeom>
          <a:noFill/>
          <a:ln>
            <a:noFill/>
          </a:ln>
        </p:spPr>
      </p:pic>
      <p:pic>
        <p:nvPicPr>
          <p:cNvPr id="187" name="Shape 187"/>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sp>
        <p:nvSpPr>
          <p:cNvPr id="188" name="Shape 188"/>
          <p:cNvSpPr txBox="1"/>
          <p:nvPr/>
        </p:nvSpPr>
        <p:spPr>
          <a:xfrm>
            <a:off x="178500" y="1744787"/>
            <a:ext cx="11835000" cy="798300"/>
          </a:xfrm>
          <a:prstGeom prst="rect">
            <a:avLst/>
          </a:prstGeom>
          <a:noFill/>
          <a:ln>
            <a:noFill/>
          </a:ln>
        </p:spPr>
        <p:txBody>
          <a:bodyPr lIns="91425" tIns="91425" rIns="91425" bIns="91425" anchor="ctr" anchorCtr="0">
            <a:noAutofit/>
          </a:bodyPr>
          <a:lstStyle/>
          <a:p>
            <a:pPr lvl="0" algn="ctr" rtl="0">
              <a:spcBef>
                <a:spcPts val="0"/>
              </a:spcBef>
              <a:buNone/>
            </a:pPr>
            <a:r>
              <a:rPr lang="en-CA" sz="3000" b="1">
                <a:solidFill>
                  <a:schemeClr val="accent2"/>
                </a:solidFill>
                <a:latin typeface="Calibri"/>
                <a:ea typeface="Calibri"/>
                <a:cs typeface="Calibri"/>
                <a:sym typeface="Calibri"/>
              </a:rPr>
              <a:t>Some questions ask how much you agree or </a:t>
            </a:r>
          </a:p>
          <a:p>
            <a:pPr lvl="0" algn="ctr" rtl="0">
              <a:spcBef>
                <a:spcPts val="0"/>
              </a:spcBef>
              <a:buNone/>
            </a:pPr>
            <a:r>
              <a:rPr lang="en-CA" sz="3000" b="1">
                <a:solidFill>
                  <a:schemeClr val="accent2"/>
                </a:solidFill>
                <a:latin typeface="Calibri"/>
                <a:ea typeface="Calibri"/>
                <a:cs typeface="Calibri"/>
                <a:sym typeface="Calibri"/>
              </a:rPr>
              <a:t>disagree about certain things:</a:t>
            </a:r>
          </a:p>
        </p:txBody>
      </p:sp>
      <p:pic>
        <p:nvPicPr>
          <p:cNvPr id="189" name="Shape 189"/>
          <p:cNvPicPr preferRelativeResize="0"/>
          <p:nvPr/>
        </p:nvPicPr>
        <p:blipFill rotWithShape="1">
          <a:blip r:embed="rId5"/>
          <a:srcRect l="-911" r="372"/>
          <a:stretch/>
        </p:blipFill>
        <p:spPr>
          <a:xfrm>
            <a:off x="121920" y="3022450"/>
            <a:ext cx="11907520" cy="2075713"/>
          </a:xfrm>
          <a:prstGeom prst="rect">
            <a:avLst/>
          </a:prstGeom>
          <a:noFill/>
          <a:ln>
            <a:noFill/>
          </a:ln>
        </p:spPr>
      </p:pic>
      <p:pic>
        <p:nvPicPr>
          <p:cNvPr id="190" name="Shape 190"/>
          <p:cNvPicPr preferRelativeResize="0"/>
          <p:nvPr/>
        </p:nvPicPr>
        <p:blipFill>
          <a:blip r:embed="rId6">
            <a:alphaModFix/>
          </a:blip>
          <a:stretch>
            <a:fillRect/>
          </a:stretch>
        </p:blipFill>
        <p:spPr>
          <a:xfrm>
            <a:off x="4337625" y="345654"/>
            <a:ext cx="5961225" cy="440599"/>
          </a:xfrm>
          <a:prstGeom prst="rect">
            <a:avLst/>
          </a:prstGeom>
          <a:noFill/>
          <a:ln>
            <a:noFill/>
          </a:ln>
        </p:spPr>
      </p:pic>
      <p:pic>
        <p:nvPicPr>
          <p:cNvPr id="3" name="Picture 2">
            <a:extLst>
              <a:ext uri="{FF2B5EF4-FFF2-40B4-BE49-F238E27FC236}">
                <a16:creationId xmlns:a16="http://schemas.microsoft.com/office/drawing/2014/main" id="{ED1D7CAE-C852-7419-D535-6E9B30271255}"/>
              </a:ext>
            </a:extLst>
          </p:cNvPr>
          <p:cNvPicPr>
            <a:picLocks noChangeAspect="1"/>
          </p:cNvPicPr>
          <p:nvPr/>
        </p:nvPicPr>
        <p:blipFill>
          <a:blip r:embed="rId7"/>
          <a:stretch>
            <a:fillRect/>
          </a:stretch>
        </p:blipFill>
        <p:spPr>
          <a:xfrm>
            <a:off x="-24426" y="5918"/>
            <a:ext cx="12216425" cy="1177957"/>
          </a:xfrm>
          <a:prstGeom prst="rect">
            <a:avLst/>
          </a:prstGeom>
        </p:spPr>
      </p:pic>
      <p:pic>
        <p:nvPicPr>
          <p:cNvPr id="4" name="Picture 3">
            <a:extLst>
              <a:ext uri="{FF2B5EF4-FFF2-40B4-BE49-F238E27FC236}">
                <a16:creationId xmlns:a16="http://schemas.microsoft.com/office/drawing/2014/main" id="{19A89027-DAB0-C02E-10E1-02D55CA64AB2}"/>
              </a:ext>
            </a:extLst>
          </p:cNvPr>
          <p:cNvPicPr>
            <a:picLocks noChangeAspect="1"/>
          </p:cNvPicPr>
          <p:nvPr/>
        </p:nvPicPr>
        <p:blipFill>
          <a:blip r:embed="rId8"/>
          <a:stretch>
            <a:fillRect/>
          </a:stretch>
        </p:blipFill>
        <p:spPr>
          <a:xfrm>
            <a:off x="-12214" y="0"/>
            <a:ext cx="12192000" cy="121148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Shape 195"/>
          <p:cNvPicPr preferRelativeResize="0"/>
          <p:nvPr/>
        </p:nvPicPr>
        <p:blipFill rotWithShape="1">
          <a:blip r:embed="rId3">
            <a:alphaModFix/>
          </a:blip>
          <a:srcRect l="24656" r="23292"/>
          <a:stretch/>
        </p:blipFill>
        <p:spPr>
          <a:xfrm>
            <a:off x="0" y="0"/>
            <a:ext cx="12191999" cy="1148125"/>
          </a:xfrm>
          <a:prstGeom prst="rect">
            <a:avLst/>
          </a:prstGeom>
          <a:noFill/>
          <a:ln>
            <a:noFill/>
          </a:ln>
        </p:spPr>
      </p:pic>
      <p:pic>
        <p:nvPicPr>
          <p:cNvPr id="197" name="Shape 197"/>
          <p:cNvPicPr preferRelativeResize="0"/>
          <p:nvPr/>
        </p:nvPicPr>
        <p:blipFill>
          <a:blip r:embed="rId4">
            <a:alphaModFix/>
          </a:blip>
          <a:stretch>
            <a:fillRect/>
          </a:stretch>
        </p:blipFill>
        <p:spPr>
          <a:xfrm>
            <a:off x="4322725" y="407380"/>
            <a:ext cx="5904474" cy="487375"/>
          </a:xfrm>
          <a:prstGeom prst="rect">
            <a:avLst/>
          </a:prstGeom>
          <a:noFill/>
          <a:ln>
            <a:noFill/>
          </a:ln>
        </p:spPr>
      </p:pic>
      <p:sp>
        <p:nvSpPr>
          <p:cNvPr id="199" name="Shape 199"/>
          <p:cNvSpPr txBox="1"/>
          <p:nvPr/>
        </p:nvSpPr>
        <p:spPr>
          <a:xfrm>
            <a:off x="550150" y="1383900"/>
            <a:ext cx="11091600" cy="1599300"/>
          </a:xfrm>
          <a:prstGeom prst="rect">
            <a:avLst/>
          </a:prstGeom>
          <a:noFill/>
          <a:ln>
            <a:noFill/>
          </a:ln>
        </p:spPr>
        <p:txBody>
          <a:bodyPr lIns="91425" tIns="91425" rIns="91425" bIns="91425" anchor="t" anchorCtr="0">
            <a:noAutofit/>
          </a:bodyPr>
          <a:lstStyle/>
          <a:p>
            <a:pPr lvl="0" algn="ctr" rtl="0">
              <a:spcBef>
                <a:spcPts val="0"/>
              </a:spcBef>
              <a:buNone/>
            </a:pPr>
            <a:r>
              <a:rPr lang="en-CA" sz="3000" dirty="0">
                <a:solidFill>
                  <a:srgbClr val="434343"/>
                </a:solidFill>
                <a:latin typeface="Calibri"/>
                <a:ea typeface="Calibri"/>
                <a:cs typeface="Calibri"/>
                <a:sym typeface="Calibri"/>
              </a:rPr>
              <a:t>At the end of the survey, you will have a chance to </a:t>
            </a:r>
          </a:p>
          <a:p>
            <a:pPr lvl="0" algn="ctr" rtl="0">
              <a:spcBef>
                <a:spcPts val="0"/>
              </a:spcBef>
              <a:buNone/>
            </a:pPr>
            <a:r>
              <a:rPr lang="en-CA" sz="3000" dirty="0">
                <a:solidFill>
                  <a:srgbClr val="434343"/>
                </a:solidFill>
                <a:latin typeface="Calibri"/>
                <a:ea typeface="Calibri"/>
                <a:cs typeface="Calibri"/>
                <a:sym typeface="Calibri"/>
              </a:rPr>
              <a:t>answer an </a:t>
            </a:r>
            <a:r>
              <a:rPr lang="en-CA" sz="3000" b="1" dirty="0">
                <a:solidFill>
                  <a:srgbClr val="434343"/>
                </a:solidFill>
                <a:latin typeface="Calibri"/>
                <a:ea typeface="Calibri"/>
                <a:cs typeface="Calibri"/>
                <a:sym typeface="Calibri"/>
              </a:rPr>
              <a:t>open ended question</a:t>
            </a:r>
            <a:r>
              <a:rPr lang="en-CA" sz="3000" dirty="0">
                <a:solidFill>
                  <a:srgbClr val="434343"/>
                </a:solidFill>
                <a:latin typeface="Calibri"/>
                <a:ea typeface="Calibri"/>
                <a:cs typeface="Calibri"/>
                <a:sym typeface="Calibri"/>
              </a:rPr>
              <a:t>. Spelling is not important </a:t>
            </a:r>
          </a:p>
          <a:p>
            <a:pPr lvl="0" algn="ctr">
              <a:spcBef>
                <a:spcPts val="0"/>
              </a:spcBef>
              <a:buNone/>
            </a:pPr>
            <a:r>
              <a:rPr lang="en-CA" sz="3000" dirty="0">
                <a:solidFill>
                  <a:srgbClr val="434343"/>
                </a:solidFill>
                <a:latin typeface="Calibri"/>
                <a:ea typeface="Calibri"/>
                <a:cs typeface="Calibri"/>
                <a:sym typeface="Calibri"/>
              </a:rPr>
              <a:t>here, it is important that your </a:t>
            </a:r>
            <a:r>
              <a:rPr lang="en-CA" sz="3000" b="1" dirty="0">
                <a:solidFill>
                  <a:srgbClr val="434343"/>
                </a:solidFill>
                <a:latin typeface="Calibri"/>
                <a:ea typeface="Calibri"/>
                <a:cs typeface="Calibri"/>
                <a:sym typeface="Calibri"/>
              </a:rPr>
              <a:t>opinion is heard</a:t>
            </a:r>
            <a:r>
              <a:rPr lang="en-CA" sz="3000" dirty="0">
                <a:solidFill>
                  <a:srgbClr val="434343"/>
                </a:solidFill>
                <a:latin typeface="Calibri"/>
                <a:ea typeface="Calibri"/>
                <a:cs typeface="Calibri"/>
                <a:sym typeface="Calibri"/>
              </a:rPr>
              <a:t>. </a:t>
            </a:r>
          </a:p>
        </p:txBody>
      </p:sp>
      <p:pic>
        <p:nvPicPr>
          <p:cNvPr id="9" name="Picture 8">
            <a:extLst>
              <a:ext uri="{FF2B5EF4-FFF2-40B4-BE49-F238E27FC236}">
                <a16:creationId xmlns:a16="http://schemas.microsoft.com/office/drawing/2014/main" id="{C90271BA-87E0-3C61-99E9-84BC1192BE04}"/>
              </a:ext>
            </a:extLst>
          </p:cNvPr>
          <p:cNvPicPr>
            <a:picLocks noChangeAspect="1"/>
          </p:cNvPicPr>
          <p:nvPr/>
        </p:nvPicPr>
        <p:blipFill>
          <a:blip r:embed="rId5"/>
          <a:stretch>
            <a:fillRect/>
          </a:stretch>
        </p:blipFill>
        <p:spPr>
          <a:xfrm>
            <a:off x="442022" y="2983200"/>
            <a:ext cx="11307856" cy="3092480"/>
          </a:xfrm>
          <a:prstGeom prst="rect">
            <a:avLst/>
          </a:prstGeom>
        </p:spPr>
      </p:pic>
      <p:sp>
        <p:nvSpPr>
          <p:cNvPr id="200" name="Shape 200"/>
          <p:cNvSpPr txBox="1"/>
          <p:nvPr/>
        </p:nvSpPr>
        <p:spPr>
          <a:xfrm>
            <a:off x="1088630" y="4079260"/>
            <a:ext cx="9138569" cy="615000"/>
          </a:xfrm>
          <a:prstGeom prst="rect">
            <a:avLst/>
          </a:prstGeom>
          <a:noFill/>
          <a:ln w="76200" cap="flat" cmpd="sng">
            <a:solidFill>
              <a:schemeClr val="accent1"/>
            </a:solidFill>
            <a:prstDash val="solid"/>
            <a:round/>
            <a:headEnd type="none" w="med" len="med"/>
            <a:tailEnd type="none" w="med" len="med"/>
          </a:ln>
        </p:spPr>
        <p:txBody>
          <a:bodyPr lIns="91425" tIns="91425" rIns="91425" bIns="91425" anchor="t" anchorCtr="0">
            <a:noAutofit/>
          </a:bodyPr>
          <a:lstStyle/>
          <a:p>
            <a:pPr lvl="0">
              <a:spcBef>
                <a:spcPts val="0"/>
              </a:spcBef>
              <a:buNone/>
            </a:pPr>
            <a:endParaRPr b="1"/>
          </a:p>
        </p:txBody>
      </p:sp>
      <p:pic>
        <p:nvPicPr>
          <p:cNvPr id="10" name="Picture 9">
            <a:extLst>
              <a:ext uri="{FF2B5EF4-FFF2-40B4-BE49-F238E27FC236}">
                <a16:creationId xmlns:a16="http://schemas.microsoft.com/office/drawing/2014/main" id="{5032D2D5-10A4-06A0-C7E1-5CEE4AF85518}"/>
              </a:ext>
            </a:extLst>
          </p:cNvPr>
          <p:cNvPicPr>
            <a:picLocks noChangeAspect="1"/>
          </p:cNvPicPr>
          <p:nvPr/>
        </p:nvPicPr>
        <p:blipFill>
          <a:blip r:embed="rId6"/>
          <a:stretch>
            <a:fillRect/>
          </a:stretch>
        </p:blipFill>
        <p:spPr>
          <a:xfrm>
            <a:off x="-24426" y="5918"/>
            <a:ext cx="12216425" cy="1177957"/>
          </a:xfrm>
          <a:prstGeom prst="rect">
            <a:avLst/>
          </a:prstGeom>
        </p:spPr>
      </p:pic>
      <p:pic>
        <p:nvPicPr>
          <p:cNvPr id="11" name="Picture 10">
            <a:extLst>
              <a:ext uri="{FF2B5EF4-FFF2-40B4-BE49-F238E27FC236}">
                <a16:creationId xmlns:a16="http://schemas.microsoft.com/office/drawing/2014/main" id="{22DD0907-826E-0EAE-061C-DA4FB5318795}"/>
              </a:ext>
            </a:extLst>
          </p:cNvPr>
          <p:cNvPicPr>
            <a:picLocks noChangeAspect="1"/>
          </p:cNvPicPr>
          <p:nvPr/>
        </p:nvPicPr>
        <p:blipFill>
          <a:blip r:embed="rId7"/>
          <a:stretch>
            <a:fillRect/>
          </a:stretch>
        </p:blipFill>
        <p:spPr>
          <a:xfrm>
            <a:off x="-24426" y="0"/>
            <a:ext cx="12192000" cy="121225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Shape 205"/>
          <p:cNvPicPr preferRelativeResize="0"/>
          <p:nvPr/>
        </p:nvPicPr>
        <p:blipFill rotWithShape="1">
          <a:blip r:embed="rId3">
            <a:alphaModFix/>
          </a:blip>
          <a:srcRect l="24656" r="23292"/>
          <a:stretch/>
        </p:blipFill>
        <p:spPr>
          <a:xfrm>
            <a:off x="0" y="0"/>
            <a:ext cx="12191999" cy="1148125"/>
          </a:xfrm>
          <a:prstGeom prst="rect">
            <a:avLst/>
          </a:prstGeom>
          <a:noFill/>
          <a:ln>
            <a:noFill/>
          </a:ln>
        </p:spPr>
      </p:pic>
      <p:pic>
        <p:nvPicPr>
          <p:cNvPr id="206" name="Shape 206"/>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grpSp>
        <p:nvGrpSpPr>
          <p:cNvPr id="207" name="Shape 207"/>
          <p:cNvGrpSpPr/>
          <p:nvPr/>
        </p:nvGrpSpPr>
        <p:grpSpPr>
          <a:xfrm>
            <a:off x="2152661" y="2244799"/>
            <a:ext cx="7886700" cy="2368413"/>
            <a:chOff x="2152661" y="2244799"/>
            <a:chExt cx="7886700" cy="2368413"/>
          </a:xfrm>
        </p:grpSpPr>
        <p:sp>
          <p:nvSpPr>
            <p:cNvPr id="208" name="Shape 208"/>
            <p:cNvSpPr txBox="1"/>
            <p:nvPr/>
          </p:nvSpPr>
          <p:spPr>
            <a:xfrm>
              <a:off x="2152661" y="2244799"/>
              <a:ext cx="7886700" cy="1005000"/>
            </a:xfrm>
            <a:prstGeom prst="rect">
              <a:avLst/>
            </a:prstGeom>
            <a:noFill/>
            <a:ln>
              <a:noFill/>
            </a:ln>
          </p:spPr>
          <p:txBody>
            <a:bodyPr lIns="91425" tIns="45700" rIns="91425" bIns="45700" anchor="ctr" anchorCtr="0">
              <a:noAutofit/>
            </a:bodyPr>
            <a:lstStyle/>
            <a:p>
              <a:pPr lvl="0" algn="ctr" rtl="0">
                <a:lnSpc>
                  <a:spcPct val="90000"/>
                </a:lnSpc>
                <a:spcBef>
                  <a:spcPts val="0"/>
                </a:spcBef>
                <a:buNone/>
              </a:pPr>
              <a:r>
                <a:rPr lang="en-CA" sz="4800" b="1">
                  <a:solidFill>
                    <a:schemeClr val="accent2"/>
                  </a:solidFill>
                  <a:latin typeface="Calibri"/>
                  <a:ea typeface="Calibri"/>
                  <a:cs typeface="Calibri"/>
                  <a:sym typeface="Calibri"/>
                </a:rPr>
                <a:t>Vocabulary</a:t>
              </a:r>
            </a:p>
          </p:txBody>
        </p:sp>
        <p:sp>
          <p:nvSpPr>
            <p:cNvPr id="209" name="Shape 209"/>
            <p:cNvSpPr txBox="1"/>
            <p:nvPr/>
          </p:nvSpPr>
          <p:spPr>
            <a:xfrm>
              <a:off x="2152661" y="3271912"/>
              <a:ext cx="7886700" cy="1341300"/>
            </a:xfrm>
            <a:prstGeom prst="rect">
              <a:avLst/>
            </a:prstGeom>
            <a:noFill/>
            <a:ln>
              <a:noFill/>
            </a:ln>
          </p:spPr>
          <p:txBody>
            <a:bodyPr lIns="91425" tIns="45700" rIns="91425" bIns="45700" anchor="t" anchorCtr="0">
              <a:noAutofit/>
            </a:bodyPr>
            <a:lstStyle/>
            <a:p>
              <a:pPr marL="52387" lvl="0" algn="ctr" rtl="0">
                <a:lnSpc>
                  <a:spcPct val="90000"/>
                </a:lnSpc>
                <a:spcBef>
                  <a:spcPts val="0"/>
                </a:spcBef>
                <a:buNone/>
              </a:pPr>
              <a:r>
                <a:rPr lang="en-CA" sz="3000">
                  <a:solidFill>
                    <a:schemeClr val="dk1"/>
                  </a:solidFill>
                  <a:latin typeface="Calibri"/>
                  <a:ea typeface="Calibri"/>
                  <a:cs typeface="Calibri"/>
                  <a:sym typeface="Calibri"/>
                </a:rPr>
                <a:t>This section explains some of the words used in the survey. </a:t>
              </a:r>
            </a:p>
          </p:txBody>
        </p:sp>
      </p:grpSp>
      <p:pic>
        <p:nvPicPr>
          <p:cNvPr id="210" name="Shape 210"/>
          <p:cNvPicPr preferRelativeResize="0"/>
          <p:nvPr/>
        </p:nvPicPr>
        <p:blipFill>
          <a:blip r:embed="rId5">
            <a:alphaModFix/>
          </a:blip>
          <a:stretch>
            <a:fillRect/>
          </a:stretch>
        </p:blipFill>
        <p:spPr>
          <a:xfrm>
            <a:off x="4172300" y="317725"/>
            <a:ext cx="6136900" cy="552475"/>
          </a:xfrm>
          <a:prstGeom prst="rect">
            <a:avLst/>
          </a:prstGeom>
          <a:noFill/>
          <a:ln>
            <a:noFill/>
          </a:ln>
        </p:spPr>
      </p:pic>
      <p:pic>
        <p:nvPicPr>
          <p:cNvPr id="2" name="Picture 1">
            <a:extLst>
              <a:ext uri="{FF2B5EF4-FFF2-40B4-BE49-F238E27FC236}">
                <a16:creationId xmlns:a16="http://schemas.microsoft.com/office/drawing/2014/main" id="{659C3C69-9FD9-A26A-E65A-612E7E4FCA06}"/>
              </a:ext>
            </a:extLst>
          </p:cNvPr>
          <p:cNvPicPr>
            <a:picLocks noChangeAspect="1"/>
          </p:cNvPicPr>
          <p:nvPr/>
        </p:nvPicPr>
        <p:blipFill>
          <a:blip r:embed="rId6"/>
          <a:stretch>
            <a:fillRect/>
          </a:stretch>
        </p:blipFill>
        <p:spPr>
          <a:xfrm>
            <a:off x="-24426" y="5918"/>
            <a:ext cx="12216425" cy="1177957"/>
          </a:xfrm>
          <a:prstGeom prst="rect">
            <a:avLst/>
          </a:prstGeom>
        </p:spPr>
      </p:pic>
      <p:pic>
        <p:nvPicPr>
          <p:cNvPr id="3" name="Picture 2">
            <a:extLst>
              <a:ext uri="{FF2B5EF4-FFF2-40B4-BE49-F238E27FC236}">
                <a16:creationId xmlns:a16="http://schemas.microsoft.com/office/drawing/2014/main" id="{94A2323F-1587-555F-37CF-267A37E0A486}"/>
              </a:ext>
            </a:extLst>
          </p:cNvPr>
          <p:cNvPicPr>
            <a:picLocks noChangeAspect="1"/>
          </p:cNvPicPr>
          <p:nvPr/>
        </p:nvPicPr>
        <p:blipFill>
          <a:blip r:embed="rId6"/>
          <a:stretch>
            <a:fillRect/>
          </a:stretch>
        </p:blipFill>
        <p:spPr>
          <a:xfrm>
            <a:off x="-24427" y="16974"/>
            <a:ext cx="12216425" cy="1177957"/>
          </a:xfrm>
          <a:prstGeom prst="rect">
            <a:avLst/>
          </a:prstGeom>
        </p:spPr>
      </p:pic>
      <p:pic>
        <p:nvPicPr>
          <p:cNvPr id="4" name="Picture 3">
            <a:extLst>
              <a:ext uri="{FF2B5EF4-FFF2-40B4-BE49-F238E27FC236}">
                <a16:creationId xmlns:a16="http://schemas.microsoft.com/office/drawing/2014/main" id="{E00093D7-B5B4-C724-DC37-A809E7630CF4}"/>
              </a:ext>
            </a:extLst>
          </p:cNvPr>
          <p:cNvPicPr>
            <a:picLocks noChangeAspect="1"/>
          </p:cNvPicPr>
          <p:nvPr/>
        </p:nvPicPr>
        <p:blipFill>
          <a:blip r:embed="rId7"/>
          <a:stretch>
            <a:fillRect/>
          </a:stretch>
        </p:blipFill>
        <p:spPr>
          <a:xfrm>
            <a:off x="-24426" y="5896"/>
            <a:ext cx="12192000" cy="121842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Shape 215"/>
          <p:cNvPicPr preferRelativeResize="0"/>
          <p:nvPr/>
        </p:nvPicPr>
        <p:blipFill rotWithShape="1">
          <a:blip r:embed="rId3">
            <a:alphaModFix/>
          </a:blip>
          <a:srcRect l="24656" r="23292"/>
          <a:stretch/>
        </p:blipFill>
        <p:spPr>
          <a:xfrm>
            <a:off x="0" y="0"/>
            <a:ext cx="12191999" cy="1148125"/>
          </a:xfrm>
          <a:prstGeom prst="rect">
            <a:avLst/>
          </a:prstGeom>
          <a:noFill/>
          <a:ln>
            <a:noFill/>
          </a:ln>
        </p:spPr>
      </p:pic>
      <p:pic>
        <p:nvPicPr>
          <p:cNvPr id="216" name="Shape 216"/>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pic>
        <p:nvPicPr>
          <p:cNvPr id="217" name="Shape 217"/>
          <p:cNvPicPr preferRelativeResize="0"/>
          <p:nvPr/>
        </p:nvPicPr>
        <p:blipFill>
          <a:blip r:embed="rId5">
            <a:alphaModFix/>
          </a:blip>
          <a:stretch>
            <a:fillRect/>
          </a:stretch>
        </p:blipFill>
        <p:spPr>
          <a:xfrm>
            <a:off x="4269300" y="297832"/>
            <a:ext cx="6077224" cy="552474"/>
          </a:xfrm>
          <a:prstGeom prst="rect">
            <a:avLst/>
          </a:prstGeom>
          <a:noFill/>
          <a:ln>
            <a:noFill/>
          </a:ln>
        </p:spPr>
      </p:pic>
      <p:graphicFrame>
        <p:nvGraphicFramePr>
          <p:cNvPr id="218" name="Shape 218"/>
          <p:cNvGraphicFramePr/>
          <p:nvPr/>
        </p:nvGraphicFramePr>
        <p:xfrm>
          <a:off x="97400" y="6969370"/>
          <a:ext cx="11947675" cy="2201520"/>
        </p:xfrm>
        <a:graphic>
          <a:graphicData uri="http://schemas.openxmlformats.org/drawingml/2006/table">
            <a:tbl>
              <a:tblPr>
                <a:noFill/>
                <a:tableStyleId>{115A593B-E95E-45C0-AB94-6994E0D0C045}</a:tableStyleId>
              </a:tblPr>
              <a:tblGrid>
                <a:gridCol w="4964975">
                  <a:extLst>
                    <a:ext uri="{9D8B030D-6E8A-4147-A177-3AD203B41FA5}">
                      <a16:colId xmlns:a16="http://schemas.microsoft.com/office/drawing/2014/main" val="20000"/>
                    </a:ext>
                  </a:extLst>
                </a:gridCol>
                <a:gridCol w="6982700">
                  <a:extLst>
                    <a:ext uri="{9D8B030D-6E8A-4147-A177-3AD203B41FA5}">
                      <a16:colId xmlns:a16="http://schemas.microsoft.com/office/drawing/2014/main" val="20001"/>
                    </a:ext>
                  </a:extLst>
                </a:gridCol>
              </a:tblGrid>
              <a:tr h="302300">
                <a:tc gridSpan="2">
                  <a:txBody>
                    <a:bodyPr/>
                    <a:lstStyle/>
                    <a:p>
                      <a:pPr marL="457200" lvl="0" indent="0" algn="just" rtl="0">
                        <a:spcBef>
                          <a:spcPts val="0"/>
                        </a:spcBef>
                        <a:buNone/>
                      </a:pPr>
                      <a:endParaRPr sz="2400">
                        <a:solidFill>
                          <a:schemeClr val="dk1"/>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02300">
                <a:tc gridSpan="2">
                  <a:txBody>
                    <a:bodyPr/>
                    <a:lstStyle/>
                    <a:p>
                      <a:pPr lvl="0" algn="just" rtl="0">
                        <a:spcBef>
                          <a:spcPts val="0"/>
                        </a:spcBef>
                        <a:buNone/>
                      </a:pPr>
                      <a:endParaRPr sz="2400">
                        <a:solidFill>
                          <a:schemeClr val="dk1"/>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1"/>
                  </a:ext>
                </a:extLst>
              </a:tr>
              <a:tr h="552150">
                <a:tc gridSpan="2">
                  <a:txBody>
                    <a:bodyPr/>
                    <a:lstStyle/>
                    <a:p>
                      <a:pPr lvl="0" algn="just" rtl="0">
                        <a:spcBef>
                          <a:spcPts val="0"/>
                        </a:spcBef>
                        <a:buNone/>
                      </a:pPr>
                      <a:endParaRPr sz="2400">
                        <a:solidFill>
                          <a:schemeClr val="dk1"/>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2"/>
                  </a:ext>
                </a:extLst>
              </a:tr>
              <a:tr h="552150">
                <a:tc gridSpan="2">
                  <a:txBody>
                    <a:bodyPr/>
                    <a:lstStyle/>
                    <a:p>
                      <a:pPr lvl="0" algn="just" rtl="0">
                        <a:spcBef>
                          <a:spcPts val="0"/>
                        </a:spcBef>
                        <a:buNone/>
                      </a:pPr>
                      <a:endParaRPr sz="2400">
                        <a:solidFill>
                          <a:schemeClr val="dk1"/>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3"/>
                  </a:ext>
                </a:extLst>
              </a:tr>
            </a:tbl>
          </a:graphicData>
        </a:graphic>
      </p:graphicFrame>
      <p:graphicFrame>
        <p:nvGraphicFramePr>
          <p:cNvPr id="219" name="Shape 219"/>
          <p:cNvGraphicFramePr/>
          <p:nvPr/>
        </p:nvGraphicFramePr>
        <p:xfrm>
          <a:off x="225562" y="1764075"/>
          <a:ext cx="11794950" cy="3718380"/>
        </p:xfrm>
        <a:graphic>
          <a:graphicData uri="http://schemas.openxmlformats.org/drawingml/2006/table">
            <a:tbl>
              <a:tblPr>
                <a:noFill/>
                <a:tableStyleId>{115A593B-E95E-45C0-AB94-6994E0D0C045}</a:tableStyleId>
              </a:tblPr>
              <a:tblGrid>
                <a:gridCol w="3957200">
                  <a:extLst>
                    <a:ext uri="{9D8B030D-6E8A-4147-A177-3AD203B41FA5}">
                      <a16:colId xmlns:a16="http://schemas.microsoft.com/office/drawing/2014/main" val="20000"/>
                    </a:ext>
                  </a:extLst>
                </a:gridCol>
                <a:gridCol w="7837750">
                  <a:extLst>
                    <a:ext uri="{9D8B030D-6E8A-4147-A177-3AD203B41FA5}">
                      <a16:colId xmlns:a16="http://schemas.microsoft.com/office/drawing/2014/main" val="20001"/>
                    </a:ext>
                  </a:extLst>
                </a:gridCol>
              </a:tblGrid>
              <a:tr h="381000">
                <a:tc>
                  <a:txBody>
                    <a:bodyPr/>
                    <a:lstStyle/>
                    <a:p>
                      <a:pPr lvl="0" indent="457200" algn="ctr" rtl="0">
                        <a:spcBef>
                          <a:spcPts val="0"/>
                        </a:spcBef>
                        <a:buNone/>
                      </a:pPr>
                      <a:r>
                        <a:rPr lang="en-CA" sz="2600" b="1">
                          <a:solidFill>
                            <a:schemeClr val="accent2"/>
                          </a:solidFill>
                          <a:latin typeface="Calibri"/>
                          <a:ea typeface="Calibri"/>
                          <a:cs typeface="Calibri"/>
                          <a:sym typeface="Calibri"/>
                        </a:rPr>
                        <a:t>accepted </a:t>
                      </a:r>
                    </a:p>
                  </a:txBody>
                  <a:tcPr marL="91425" marR="91425" marT="91425" marB="91425" anchor="ctr"/>
                </a:tc>
                <a:tc>
                  <a:txBody>
                    <a:bodyPr/>
                    <a:lstStyle/>
                    <a:p>
                      <a:pPr marL="0" lvl="0" indent="0" algn="just" rtl="0">
                        <a:spcBef>
                          <a:spcPts val="0"/>
                        </a:spcBef>
                        <a:buNone/>
                      </a:pPr>
                      <a:r>
                        <a:rPr lang="en-CA" sz="1800">
                          <a:solidFill>
                            <a:schemeClr val="dk1"/>
                          </a:solidFill>
                          <a:latin typeface="Calibri"/>
                          <a:ea typeface="Calibri"/>
                          <a:cs typeface="Calibri"/>
                          <a:sym typeface="Calibri"/>
                        </a:rPr>
                        <a:t>being liked the way you are; no need to change</a:t>
                      </a:r>
                    </a:p>
                    <a:p>
                      <a:pPr lvl="0">
                        <a:spcBef>
                          <a:spcPts val="0"/>
                        </a:spcBef>
                        <a:buNone/>
                      </a:pPr>
                      <a:endParaRPr/>
                    </a:p>
                  </a:txBody>
                  <a:tcPr marL="91425" marR="91425" marT="91425" marB="91425" anchor="ctr"/>
                </a:tc>
                <a:extLst>
                  <a:ext uri="{0D108BD9-81ED-4DB2-BD59-A6C34878D82A}">
                    <a16:rowId xmlns:a16="http://schemas.microsoft.com/office/drawing/2014/main" val="10000"/>
                  </a:ext>
                </a:extLst>
              </a:tr>
              <a:tr h="381000">
                <a:tc>
                  <a:txBody>
                    <a:bodyPr/>
                    <a:lstStyle/>
                    <a:p>
                      <a:pPr marL="0" lvl="0" indent="0" algn="ctr" rtl="0">
                        <a:spcBef>
                          <a:spcPts val="0"/>
                        </a:spcBef>
                        <a:buNone/>
                      </a:pPr>
                      <a:r>
                        <a:rPr lang="en-CA" sz="2600" b="1">
                          <a:solidFill>
                            <a:schemeClr val="accent2"/>
                          </a:solidFill>
                          <a:latin typeface="Calibri"/>
                          <a:ea typeface="Calibri"/>
                          <a:cs typeface="Calibri"/>
                          <a:sym typeface="Calibri"/>
                        </a:rPr>
                        <a:t>confidential, anonymous</a:t>
                      </a:r>
                    </a:p>
                  </a:txBody>
                  <a:tcPr marL="91425" marR="91425" marT="91425" marB="91425" anchor="ctr"/>
                </a:tc>
                <a:tc>
                  <a:txBody>
                    <a:bodyPr/>
                    <a:lstStyle/>
                    <a:p>
                      <a:pPr marL="0" lvl="0" indent="0" algn="just" rtl="0">
                        <a:spcBef>
                          <a:spcPts val="0"/>
                        </a:spcBef>
                        <a:buNone/>
                      </a:pPr>
                      <a:r>
                        <a:rPr lang="en-CA" sz="1800">
                          <a:solidFill>
                            <a:schemeClr val="dk1"/>
                          </a:solidFill>
                          <a:latin typeface="Calibri"/>
                          <a:ea typeface="Calibri"/>
                          <a:cs typeface="Calibri"/>
                          <a:sym typeface="Calibri"/>
                        </a:rPr>
                        <a:t>secret</a:t>
                      </a:r>
                    </a:p>
                  </a:txBody>
                  <a:tcPr marL="91425" marR="91425" marT="91425" marB="91425" anchor="ctr"/>
                </a:tc>
                <a:extLst>
                  <a:ext uri="{0D108BD9-81ED-4DB2-BD59-A6C34878D82A}">
                    <a16:rowId xmlns:a16="http://schemas.microsoft.com/office/drawing/2014/main" val="10001"/>
                  </a:ext>
                </a:extLst>
              </a:tr>
              <a:tr h="381000">
                <a:tc>
                  <a:txBody>
                    <a:bodyPr/>
                    <a:lstStyle/>
                    <a:p>
                      <a:pPr marL="457200" lvl="0" indent="0" algn="ctr" rtl="0">
                        <a:spcBef>
                          <a:spcPts val="0"/>
                        </a:spcBef>
                        <a:buNone/>
                      </a:pPr>
                      <a:r>
                        <a:rPr lang="en-CA" sz="2600" b="1">
                          <a:solidFill>
                            <a:schemeClr val="accent2"/>
                          </a:solidFill>
                          <a:latin typeface="Calibri"/>
                          <a:ea typeface="Calibri"/>
                          <a:cs typeface="Calibri"/>
                          <a:sym typeface="Calibri"/>
                        </a:rPr>
                        <a:t>encourage</a:t>
                      </a:r>
                    </a:p>
                  </a:txBody>
                  <a:tcPr marL="91425" marR="91425" marT="91425" marB="91425" anchor="ctr"/>
                </a:tc>
                <a:tc>
                  <a:txBody>
                    <a:bodyPr/>
                    <a:lstStyle/>
                    <a:p>
                      <a:pPr marL="0" lvl="0" indent="0" algn="just" rtl="0">
                        <a:spcBef>
                          <a:spcPts val="0"/>
                        </a:spcBef>
                        <a:buNone/>
                      </a:pPr>
                      <a:r>
                        <a:rPr lang="en-CA" sz="1800">
                          <a:solidFill>
                            <a:schemeClr val="dk1"/>
                          </a:solidFill>
                          <a:latin typeface="Calibri"/>
                          <a:ea typeface="Calibri"/>
                          <a:cs typeface="Calibri"/>
                          <a:sym typeface="Calibri"/>
                        </a:rPr>
                        <a:t>make someone feel good about themselves or what they did, or want to do something better</a:t>
                      </a:r>
                    </a:p>
                  </a:txBody>
                  <a:tcPr marL="91425" marR="91425" marT="91425" marB="91425" anchor="ctr"/>
                </a:tc>
                <a:extLst>
                  <a:ext uri="{0D108BD9-81ED-4DB2-BD59-A6C34878D82A}">
                    <a16:rowId xmlns:a16="http://schemas.microsoft.com/office/drawing/2014/main" val="10002"/>
                  </a:ext>
                </a:extLst>
              </a:tr>
              <a:tr h="381000">
                <a:tc>
                  <a:txBody>
                    <a:bodyPr/>
                    <a:lstStyle/>
                    <a:p>
                      <a:pPr lvl="0" indent="457200" algn="ctr" rtl="0">
                        <a:spcBef>
                          <a:spcPts val="0"/>
                        </a:spcBef>
                        <a:buNone/>
                      </a:pPr>
                      <a:r>
                        <a:rPr lang="en-CA" sz="2600" b="1">
                          <a:solidFill>
                            <a:schemeClr val="accent2"/>
                          </a:solidFill>
                          <a:latin typeface="Calibri"/>
                          <a:ea typeface="Calibri"/>
                          <a:cs typeface="Calibri"/>
                          <a:sym typeface="Calibri"/>
                        </a:rPr>
                        <a:t>nervous</a:t>
                      </a:r>
                    </a:p>
                  </a:txBody>
                  <a:tcPr marL="91425" marR="91425" marT="91425" marB="91425" anchor="ctr"/>
                </a:tc>
                <a:tc>
                  <a:txBody>
                    <a:bodyPr/>
                    <a:lstStyle/>
                    <a:p>
                      <a:pPr marL="0" lvl="0" indent="0" algn="just" rtl="0">
                        <a:spcBef>
                          <a:spcPts val="0"/>
                        </a:spcBef>
                        <a:buNone/>
                      </a:pPr>
                      <a:r>
                        <a:rPr lang="en-CA" sz="1800">
                          <a:solidFill>
                            <a:schemeClr val="dk1"/>
                          </a:solidFill>
                          <a:latin typeface="Calibri"/>
                          <a:ea typeface="Calibri"/>
                          <a:cs typeface="Calibri"/>
                          <a:sym typeface="Calibri"/>
                        </a:rPr>
                        <a:t>worried</a:t>
                      </a:r>
                    </a:p>
                  </a:txBody>
                  <a:tcPr marL="91425" marR="91425" marT="91425" marB="91425" anchor="ctr"/>
                </a:tc>
                <a:extLst>
                  <a:ext uri="{0D108BD9-81ED-4DB2-BD59-A6C34878D82A}">
                    <a16:rowId xmlns:a16="http://schemas.microsoft.com/office/drawing/2014/main" val="10003"/>
                  </a:ext>
                </a:extLst>
              </a:tr>
              <a:tr h="381000">
                <a:tc>
                  <a:txBody>
                    <a:bodyPr/>
                    <a:lstStyle/>
                    <a:p>
                      <a:pPr marL="457200" lvl="0" indent="0" algn="ctr" rtl="0">
                        <a:spcBef>
                          <a:spcPts val="0"/>
                        </a:spcBef>
                        <a:buNone/>
                      </a:pPr>
                      <a:r>
                        <a:rPr lang="en-CA" sz="2600" b="1">
                          <a:solidFill>
                            <a:schemeClr val="accent2"/>
                          </a:solidFill>
                          <a:latin typeface="Calibri"/>
                          <a:ea typeface="Calibri"/>
                          <a:cs typeface="Calibri"/>
                          <a:sym typeface="Calibri"/>
                        </a:rPr>
                        <a:t>statement</a:t>
                      </a:r>
                    </a:p>
                  </a:txBody>
                  <a:tcPr marL="91425" marR="91425" marT="91425" marB="91425" anchor="ctr"/>
                </a:tc>
                <a:tc>
                  <a:txBody>
                    <a:bodyPr/>
                    <a:lstStyle/>
                    <a:p>
                      <a:pPr marL="0" lvl="0" indent="0" algn="just" rtl="0">
                        <a:spcBef>
                          <a:spcPts val="0"/>
                        </a:spcBef>
                        <a:buNone/>
                      </a:pPr>
                      <a:r>
                        <a:rPr lang="en-CA" sz="1800">
                          <a:solidFill>
                            <a:schemeClr val="dk1"/>
                          </a:solidFill>
                          <a:latin typeface="Calibri"/>
                          <a:ea typeface="Calibri"/>
                          <a:cs typeface="Calibri"/>
                          <a:sym typeface="Calibri"/>
                        </a:rPr>
                        <a:t>sentence; phrase</a:t>
                      </a:r>
                    </a:p>
                  </a:txBody>
                  <a:tcPr marL="91425" marR="91425" marT="91425" marB="91425" anchor="ctr"/>
                </a:tc>
                <a:extLst>
                  <a:ext uri="{0D108BD9-81ED-4DB2-BD59-A6C34878D82A}">
                    <a16:rowId xmlns:a16="http://schemas.microsoft.com/office/drawing/2014/main" val="10004"/>
                  </a:ext>
                </a:extLst>
              </a:tr>
              <a:tr h="381000">
                <a:tc>
                  <a:txBody>
                    <a:bodyPr/>
                    <a:lstStyle/>
                    <a:p>
                      <a:pPr marL="457200" lvl="0" indent="0" algn="ctr" rtl="0">
                        <a:spcBef>
                          <a:spcPts val="0"/>
                        </a:spcBef>
                        <a:buNone/>
                      </a:pPr>
                      <a:r>
                        <a:rPr lang="en-CA" sz="2600" b="1">
                          <a:solidFill>
                            <a:schemeClr val="accent2"/>
                          </a:solidFill>
                          <a:latin typeface="Calibri"/>
                          <a:ea typeface="Calibri"/>
                          <a:cs typeface="Calibri"/>
                          <a:sym typeface="Calibri"/>
                        </a:rPr>
                        <a:t>threat, threaten</a:t>
                      </a:r>
                    </a:p>
                  </a:txBody>
                  <a:tcPr marL="91425" marR="91425" marT="91425" marB="91425" anchor="ctr"/>
                </a:tc>
                <a:tc>
                  <a:txBody>
                    <a:bodyPr/>
                    <a:lstStyle/>
                    <a:p>
                      <a:pPr marL="0" lvl="0" indent="0" algn="just" rtl="0">
                        <a:spcBef>
                          <a:spcPts val="0"/>
                        </a:spcBef>
                        <a:buNone/>
                      </a:pPr>
                      <a:r>
                        <a:rPr lang="en-CA" sz="1800">
                          <a:solidFill>
                            <a:schemeClr val="dk1"/>
                          </a:solidFill>
                          <a:latin typeface="Calibri"/>
                          <a:ea typeface="Calibri"/>
                          <a:cs typeface="Calibri"/>
                          <a:sym typeface="Calibri"/>
                        </a:rPr>
                        <a:t>someone scaring you by saying they will do something bad </a:t>
                      </a:r>
                    </a:p>
                  </a:txBody>
                  <a:tcPr marL="91425" marR="91425" marT="91425" marB="91425" anchor="ctr"/>
                </a:tc>
                <a:extLst>
                  <a:ext uri="{0D108BD9-81ED-4DB2-BD59-A6C34878D82A}">
                    <a16:rowId xmlns:a16="http://schemas.microsoft.com/office/drawing/2014/main" val="10005"/>
                  </a:ext>
                </a:extLst>
              </a:tr>
            </a:tbl>
          </a:graphicData>
        </a:graphic>
      </p:graphicFrame>
      <p:pic>
        <p:nvPicPr>
          <p:cNvPr id="2" name="Picture 1">
            <a:extLst>
              <a:ext uri="{FF2B5EF4-FFF2-40B4-BE49-F238E27FC236}">
                <a16:creationId xmlns:a16="http://schemas.microsoft.com/office/drawing/2014/main" id="{C382EFC8-18AD-1253-233E-0AEC26748506}"/>
              </a:ext>
            </a:extLst>
          </p:cNvPr>
          <p:cNvPicPr>
            <a:picLocks noChangeAspect="1"/>
          </p:cNvPicPr>
          <p:nvPr/>
        </p:nvPicPr>
        <p:blipFill>
          <a:blip r:embed="rId6"/>
          <a:stretch>
            <a:fillRect/>
          </a:stretch>
        </p:blipFill>
        <p:spPr>
          <a:xfrm>
            <a:off x="-24426" y="5918"/>
            <a:ext cx="12216425" cy="1177957"/>
          </a:xfrm>
          <a:prstGeom prst="rect">
            <a:avLst/>
          </a:prstGeom>
        </p:spPr>
      </p:pic>
      <p:pic>
        <p:nvPicPr>
          <p:cNvPr id="4" name="Picture 3">
            <a:extLst>
              <a:ext uri="{FF2B5EF4-FFF2-40B4-BE49-F238E27FC236}">
                <a16:creationId xmlns:a16="http://schemas.microsoft.com/office/drawing/2014/main" id="{E033CF42-3C77-6B57-1057-A8BD13A76027}"/>
              </a:ext>
            </a:extLst>
          </p:cNvPr>
          <p:cNvPicPr>
            <a:picLocks noChangeAspect="1"/>
          </p:cNvPicPr>
          <p:nvPr/>
        </p:nvPicPr>
        <p:blipFill>
          <a:blip r:embed="rId7"/>
          <a:stretch>
            <a:fillRect/>
          </a:stretch>
        </p:blipFill>
        <p:spPr>
          <a:xfrm>
            <a:off x="1161534" y="139649"/>
            <a:ext cx="10858977" cy="692795"/>
          </a:xfrm>
          <a:prstGeom prst="rect">
            <a:avLst/>
          </a:prstGeom>
        </p:spPr>
      </p:pic>
      <p:pic>
        <p:nvPicPr>
          <p:cNvPr id="6" name="Picture 5">
            <a:extLst>
              <a:ext uri="{FF2B5EF4-FFF2-40B4-BE49-F238E27FC236}">
                <a16:creationId xmlns:a16="http://schemas.microsoft.com/office/drawing/2014/main" id="{C96F5C37-2BD6-A969-D227-2D1A96B71C4C}"/>
              </a:ext>
            </a:extLst>
          </p:cNvPr>
          <p:cNvPicPr>
            <a:picLocks noChangeAspect="1"/>
          </p:cNvPicPr>
          <p:nvPr/>
        </p:nvPicPr>
        <p:blipFill>
          <a:blip r:embed="rId8"/>
          <a:stretch>
            <a:fillRect/>
          </a:stretch>
        </p:blipFill>
        <p:spPr>
          <a:xfrm>
            <a:off x="-24763" y="-35538"/>
            <a:ext cx="12192000" cy="1219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Shape 75"/>
          <p:cNvPicPr preferRelativeResize="0"/>
          <p:nvPr/>
        </p:nvPicPr>
        <p:blipFill rotWithShape="1">
          <a:blip r:embed="rId3">
            <a:alphaModFix/>
          </a:blip>
          <a:srcRect l="24656" r="23292"/>
          <a:stretch/>
        </p:blipFill>
        <p:spPr>
          <a:xfrm>
            <a:off x="0" y="0"/>
            <a:ext cx="12191999" cy="1148125"/>
          </a:xfrm>
          <a:prstGeom prst="rect">
            <a:avLst/>
          </a:prstGeom>
          <a:noFill/>
          <a:ln>
            <a:noFill/>
          </a:ln>
        </p:spPr>
      </p:pic>
      <p:pic>
        <p:nvPicPr>
          <p:cNvPr id="76" name="Shape 76"/>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pic>
        <p:nvPicPr>
          <p:cNvPr id="77" name="Shape 77"/>
          <p:cNvPicPr preferRelativeResize="0"/>
          <p:nvPr/>
        </p:nvPicPr>
        <p:blipFill rotWithShape="1">
          <a:blip r:embed="rId5">
            <a:alphaModFix/>
          </a:blip>
          <a:srcRect/>
          <a:stretch/>
        </p:blipFill>
        <p:spPr>
          <a:xfrm>
            <a:off x="540600" y="1961425"/>
            <a:ext cx="2597100" cy="3887700"/>
          </a:xfrm>
          <a:prstGeom prst="roundRect">
            <a:avLst>
              <a:gd name="adj" fmla="val 16667"/>
            </a:avLst>
          </a:prstGeom>
          <a:noFill/>
          <a:ln>
            <a:noFill/>
          </a:ln>
        </p:spPr>
      </p:pic>
      <p:sp>
        <p:nvSpPr>
          <p:cNvPr id="78" name="Shape 78"/>
          <p:cNvSpPr txBox="1"/>
          <p:nvPr/>
        </p:nvSpPr>
        <p:spPr>
          <a:xfrm>
            <a:off x="3491050" y="1465275"/>
            <a:ext cx="8407200" cy="4578300"/>
          </a:xfrm>
          <a:prstGeom prst="rect">
            <a:avLst/>
          </a:prstGeom>
          <a:noFill/>
          <a:ln>
            <a:noFill/>
          </a:ln>
        </p:spPr>
        <p:txBody>
          <a:bodyPr lIns="91425" tIns="91425" rIns="91425" bIns="91425" anchor="t" anchorCtr="0">
            <a:noAutofit/>
          </a:bodyPr>
          <a:lstStyle/>
          <a:p>
            <a:pPr marL="457200" lvl="0" indent="-381000" rtl="0">
              <a:spcBef>
                <a:spcPts val="0"/>
              </a:spcBef>
              <a:buClr>
                <a:schemeClr val="dk1"/>
              </a:buClr>
              <a:buSzPct val="100000"/>
              <a:buChar char="-"/>
            </a:pPr>
            <a:r>
              <a:rPr lang="en-CA" sz="2400">
                <a:solidFill>
                  <a:schemeClr val="dk1"/>
                </a:solidFill>
              </a:rPr>
              <a:t>The survey is not a test. Your responses will help your teachers and principal learn more about the school and its students. </a:t>
            </a:r>
          </a:p>
          <a:p>
            <a:pPr lvl="0" rtl="0">
              <a:spcBef>
                <a:spcPts val="0"/>
              </a:spcBef>
              <a:buNone/>
            </a:pPr>
            <a:endParaRPr sz="2400">
              <a:solidFill>
                <a:schemeClr val="dk1"/>
              </a:solidFill>
            </a:endParaRPr>
          </a:p>
          <a:p>
            <a:pPr marL="457200" lvl="0" indent="-381000" rtl="0">
              <a:spcBef>
                <a:spcPts val="0"/>
              </a:spcBef>
              <a:buClr>
                <a:schemeClr val="dk1"/>
              </a:buClr>
              <a:buSzPct val="100000"/>
              <a:buChar char="-"/>
            </a:pPr>
            <a:r>
              <a:rPr lang="en-CA" sz="2400">
                <a:solidFill>
                  <a:schemeClr val="dk1"/>
                </a:solidFill>
              </a:rPr>
              <a:t>The survey is anonymous. No one will know which answers came from you, please be honest. </a:t>
            </a:r>
          </a:p>
          <a:p>
            <a:pPr lvl="0" rtl="0">
              <a:spcBef>
                <a:spcPts val="0"/>
              </a:spcBef>
              <a:buNone/>
            </a:pPr>
            <a:endParaRPr sz="2400">
              <a:solidFill>
                <a:schemeClr val="dk1"/>
              </a:solidFill>
            </a:endParaRPr>
          </a:p>
          <a:p>
            <a:pPr marL="457200" lvl="0" indent="-381000" rtl="0">
              <a:spcBef>
                <a:spcPts val="0"/>
              </a:spcBef>
              <a:buClr>
                <a:schemeClr val="dk1"/>
              </a:buClr>
              <a:buSzPct val="100000"/>
              <a:buChar char="-"/>
            </a:pPr>
            <a:r>
              <a:rPr lang="en-CA" sz="2400">
                <a:solidFill>
                  <a:schemeClr val="dk1"/>
                </a:solidFill>
              </a:rPr>
              <a:t>Do not input any information that would identify you, like your name or your teacher’s name. </a:t>
            </a:r>
          </a:p>
          <a:p>
            <a:pPr lvl="0" rtl="0">
              <a:spcBef>
                <a:spcPts val="0"/>
              </a:spcBef>
              <a:buNone/>
            </a:pPr>
            <a:endParaRPr sz="2400">
              <a:solidFill>
                <a:schemeClr val="dk1"/>
              </a:solidFill>
            </a:endParaRPr>
          </a:p>
          <a:p>
            <a:pPr marL="457200" lvl="0" indent="-381000" rtl="0">
              <a:spcBef>
                <a:spcPts val="0"/>
              </a:spcBef>
              <a:buClr>
                <a:schemeClr val="dk1"/>
              </a:buClr>
              <a:buSzPct val="100000"/>
              <a:buChar char="-"/>
            </a:pPr>
            <a:r>
              <a:rPr lang="en-CA" sz="2400">
                <a:solidFill>
                  <a:schemeClr val="dk1"/>
                </a:solidFill>
              </a:rPr>
              <a:t>Your answers should reflect what you think, not what your friends, parents, or teachers would want you to say. </a:t>
            </a:r>
          </a:p>
          <a:p>
            <a:pPr lvl="0" rtl="0">
              <a:spcBef>
                <a:spcPts val="0"/>
              </a:spcBef>
              <a:buNone/>
            </a:pPr>
            <a:endParaRPr sz="3000">
              <a:solidFill>
                <a:schemeClr val="dk1"/>
              </a:solidFill>
            </a:endParaRPr>
          </a:p>
        </p:txBody>
      </p:sp>
      <p:pic>
        <p:nvPicPr>
          <p:cNvPr id="79" name="Shape 79"/>
          <p:cNvPicPr preferRelativeResize="0"/>
          <p:nvPr/>
        </p:nvPicPr>
        <p:blipFill>
          <a:blip r:embed="rId6">
            <a:alphaModFix/>
          </a:blip>
          <a:stretch>
            <a:fillRect/>
          </a:stretch>
        </p:blipFill>
        <p:spPr>
          <a:xfrm>
            <a:off x="4342204" y="386704"/>
            <a:ext cx="5904774" cy="374700"/>
          </a:xfrm>
          <a:prstGeom prst="rect">
            <a:avLst/>
          </a:prstGeom>
          <a:noFill/>
          <a:ln>
            <a:noFill/>
          </a:ln>
        </p:spPr>
      </p:pic>
      <p:pic>
        <p:nvPicPr>
          <p:cNvPr id="2" name="Picture 1">
            <a:extLst>
              <a:ext uri="{FF2B5EF4-FFF2-40B4-BE49-F238E27FC236}">
                <a16:creationId xmlns:a16="http://schemas.microsoft.com/office/drawing/2014/main" id="{7E1470E1-EB2C-BD2A-CE7B-567950FC183A}"/>
              </a:ext>
            </a:extLst>
          </p:cNvPr>
          <p:cNvPicPr>
            <a:picLocks noChangeAspect="1"/>
          </p:cNvPicPr>
          <p:nvPr/>
        </p:nvPicPr>
        <p:blipFill>
          <a:blip r:embed="rId7"/>
          <a:stretch>
            <a:fillRect/>
          </a:stretch>
        </p:blipFill>
        <p:spPr>
          <a:xfrm>
            <a:off x="-24426" y="5918"/>
            <a:ext cx="12216425" cy="1177957"/>
          </a:xfrm>
          <a:prstGeom prst="rect">
            <a:avLst/>
          </a:prstGeom>
        </p:spPr>
      </p:pic>
      <p:pic>
        <p:nvPicPr>
          <p:cNvPr id="6" name="Picture 5">
            <a:extLst>
              <a:ext uri="{FF2B5EF4-FFF2-40B4-BE49-F238E27FC236}">
                <a16:creationId xmlns:a16="http://schemas.microsoft.com/office/drawing/2014/main" id="{590E48E9-9333-D375-4A3A-E7854EEDE29E}"/>
              </a:ext>
            </a:extLst>
          </p:cNvPr>
          <p:cNvPicPr>
            <a:picLocks noChangeAspect="1"/>
          </p:cNvPicPr>
          <p:nvPr/>
        </p:nvPicPr>
        <p:blipFill>
          <a:blip r:embed="rId8"/>
          <a:stretch>
            <a:fillRect/>
          </a:stretch>
        </p:blipFill>
        <p:spPr>
          <a:xfrm>
            <a:off x="-24426" y="0"/>
            <a:ext cx="12192000" cy="120995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Shape 84"/>
          <p:cNvPicPr preferRelativeResize="0"/>
          <p:nvPr/>
        </p:nvPicPr>
        <p:blipFill rotWithShape="1">
          <a:blip r:embed="rId3">
            <a:alphaModFix/>
          </a:blip>
          <a:srcRect l="24656" r="23292"/>
          <a:stretch/>
        </p:blipFill>
        <p:spPr>
          <a:xfrm>
            <a:off x="0" y="0"/>
            <a:ext cx="12191999" cy="1148125"/>
          </a:xfrm>
          <a:prstGeom prst="rect">
            <a:avLst/>
          </a:prstGeom>
          <a:noFill/>
          <a:ln>
            <a:noFill/>
          </a:ln>
        </p:spPr>
      </p:pic>
      <p:pic>
        <p:nvPicPr>
          <p:cNvPr id="85" name="Shape 85"/>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sp>
        <p:nvSpPr>
          <p:cNvPr id="86" name="Shape 86"/>
          <p:cNvSpPr txBox="1"/>
          <p:nvPr/>
        </p:nvSpPr>
        <p:spPr>
          <a:xfrm>
            <a:off x="332875" y="1431750"/>
            <a:ext cx="11538300" cy="4969800"/>
          </a:xfrm>
          <a:prstGeom prst="rect">
            <a:avLst/>
          </a:prstGeom>
          <a:noFill/>
          <a:ln>
            <a:noFill/>
          </a:ln>
        </p:spPr>
        <p:txBody>
          <a:bodyPr lIns="91425" tIns="91425" rIns="91425" bIns="91425" anchor="t" anchorCtr="0">
            <a:noAutofit/>
          </a:bodyPr>
          <a:lstStyle/>
          <a:p>
            <a:pPr lvl="0" rtl="0">
              <a:spcBef>
                <a:spcPts val="0"/>
              </a:spcBef>
              <a:buNone/>
            </a:pPr>
            <a:r>
              <a:rPr lang="en-CA" sz="2400" dirty="0">
                <a:solidFill>
                  <a:schemeClr val="dk1"/>
                </a:solidFill>
              </a:rPr>
              <a:t>You will complete the survey on a computer, the website is </a:t>
            </a:r>
            <a:r>
              <a:rPr lang="en-CA" sz="2400" u="sng" dirty="0">
                <a:solidFill>
                  <a:schemeClr val="hlink"/>
                </a:solidFill>
                <a:hlinkClick r:id="rId5"/>
              </a:rPr>
              <a:t>www.ourschool.net</a:t>
            </a:r>
          </a:p>
          <a:p>
            <a:pPr lvl="0" rtl="0">
              <a:spcBef>
                <a:spcPts val="0"/>
              </a:spcBef>
              <a:buNone/>
            </a:pPr>
            <a:endParaRPr sz="2400" dirty="0">
              <a:solidFill>
                <a:schemeClr val="dk1"/>
              </a:solidFill>
            </a:endParaRPr>
          </a:p>
          <a:p>
            <a:pPr lvl="0" rtl="0">
              <a:spcBef>
                <a:spcPts val="0"/>
              </a:spcBef>
              <a:buNone/>
            </a:pPr>
            <a:r>
              <a:rPr lang="en-CA" sz="2400" dirty="0">
                <a:solidFill>
                  <a:schemeClr val="dk1"/>
                </a:solidFill>
              </a:rPr>
              <a:t>There are two types of questions in the survey:</a:t>
            </a:r>
          </a:p>
          <a:p>
            <a:pPr lvl="0">
              <a:spcBef>
                <a:spcPts val="0"/>
              </a:spcBef>
              <a:buNone/>
            </a:pPr>
            <a:endParaRPr sz="2400" dirty="0">
              <a:solidFill>
                <a:schemeClr val="dk1"/>
              </a:solidFill>
            </a:endParaRPr>
          </a:p>
          <a:p>
            <a:pPr lvl="0" rtl="0">
              <a:spcBef>
                <a:spcPts val="0"/>
              </a:spcBef>
              <a:buNone/>
            </a:pPr>
            <a:endParaRPr sz="2000" dirty="0">
              <a:solidFill>
                <a:schemeClr val="dk1"/>
              </a:solidFill>
            </a:endParaRPr>
          </a:p>
          <a:p>
            <a:pPr marL="101600" lvl="0" rtl="0">
              <a:spcBef>
                <a:spcPts val="0"/>
              </a:spcBef>
              <a:buClr>
                <a:schemeClr val="dk1"/>
              </a:buClr>
              <a:buSzPct val="100000"/>
            </a:pPr>
            <a:r>
              <a:rPr lang="en-CA" sz="2000" b="1" dirty="0">
                <a:solidFill>
                  <a:schemeClr val="dk1"/>
                </a:solidFill>
              </a:rPr>
              <a:t>Multiple Choice: </a:t>
            </a:r>
            <a:r>
              <a:rPr lang="en-CA" sz="2000" dirty="0">
                <a:solidFill>
                  <a:schemeClr val="dk1"/>
                </a:solidFill>
              </a:rPr>
              <a:t>You will see several </a:t>
            </a:r>
          </a:p>
          <a:p>
            <a:pPr marL="101600" lvl="0" rtl="0">
              <a:spcBef>
                <a:spcPts val="0"/>
              </a:spcBef>
              <a:buClr>
                <a:schemeClr val="dk1"/>
              </a:buClr>
              <a:buSzPct val="100000"/>
            </a:pPr>
            <a:r>
              <a:rPr lang="en-CA" sz="2000" dirty="0">
                <a:solidFill>
                  <a:schemeClr val="dk1"/>
                </a:solidFill>
              </a:rPr>
              <a:t>possible responses and may only choose one. </a:t>
            </a:r>
          </a:p>
          <a:p>
            <a:pPr lvl="0">
              <a:spcBef>
                <a:spcPts val="0"/>
              </a:spcBef>
              <a:buNone/>
            </a:pPr>
            <a:endParaRPr sz="2000" dirty="0">
              <a:solidFill>
                <a:schemeClr val="dk1"/>
              </a:solidFill>
            </a:endParaRPr>
          </a:p>
          <a:p>
            <a:pPr lvl="0">
              <a:spcBef>
                <a:spcPts val="0"/>
              </a:spcBef>
              <a:buNone/>
            </a:pPr>
            <a:endParaRPr sz="2000" dirty="0">
              <a:solidFill>
                <a:schemeClr val="dk1"/>
              </a:solidFill>
            </a:endParaRPr>
          </a:p>
          <a:p>
            <a:pPr lvl="0" rtl="0">
              <a:spcBef>
                <a:spcPts val="0"/>
              </a:spcBef>
              <a:buNone/>
            </a:pPr>
            <a:endParaRPr sz="2000" dirty="0">
              <a:solidFill>
                <a:schemeClr val="dk1"/>
              </a:solidFill>
            </a:endParaRPr>
          </a:p>
          <a:p>
            <a:pPr marL="101600" lvl="0" rtl="0">
              <a:spcBef>
                <a:spcPts val="0"/>
              </a:spcBef>
              <a:buClr>
                <a:schemeClr val="dk1"/>
              </a:buClr>
              <a:buSzPct val="100000"/>
            </a:pPr>
            <a:r>
              <a:rPr lang="en-CA" sz="2000" b="1" dirty="0">
                <a:solidFill>
                  <a:schemeClr val="dk1"/>
                </a:solidFill>
              </a:rPr>
              <a:t>Multiple Answer: </a:t>
            </a:r>
            <a:r>
              <a:rPr lang="en-CA" sz="2000" dirty="0">
                <a:solidFill>
                  <a:schemeClr val="dk1"/>
                </a:solidFill>
              </a:rPr>
              <a:t>You will see several possible </a:t>
            </a:r>
          </a:p>
          <a:p>
            <a:pPr marL="101600" lvl="0" rtl="0">
              <a:spcBef>
                <a:spcPts val="0"/>
              </a:spcBef>
              <a:buClr>
                <a:schemeClr val="dk1"/>
              </a:buClr>
              <a:buSzPct val="100000"/>
            </a:pPr>
            <a:r>
              <a:rPr lang="en-CA" sz="2000" dirty="0">
                <a:solidFill>
                  <a:schemeClr val="dk1"/>
                </a:solidFill>
              </a:rPr>
              <a:t>responses, and may choose more than one. </a:t>
            </a:r>
          </a:p>
          <a:p>
            <a:pPr lvl="0" rtl="0">
              <a:spcBef>
                <a:spcPts val="0"/>
              </a:spcBef>
              <a:buNone/>
            </a:pPr>
            <a:endParaRPr sz="2400" dirty="0">
              <a:solidFill>
                <a:schemeClr val="dk1"/>
              </a:solidFill>
            </a:endParaRPr>
          </a:p>
          <a:p>
            <a:pPr lvl="0" rtl="0">
              <a:spcBef>
                <a:spcPts val="0"/>
              </a:spcBef>
              <a:buNone/>
            </a:pPr>
            <a:endParaRPr sz="2400" dirty="0">
              <a:solidFill>
                <a:schemeClr val="dk1"/>
              </a:solidFill>
            </a:endParaRPr>
          </a:p>
          <a:p>
            <a:pPr lvl="0" rtl="0">
              <a:spcBef>
                <a:spcPts val="0"/>
              </a:spcBef>
              <a:buNone/>
            </a:pPr>
            <a:endParaRPr sz="2400" dirty="0">
              <a:solidFill>
                <a:schemeClr val="dk1"/>
              </a:solidFill>
            </a:endParaRPr>
          </a:p>
          <a:p>
            <a:pPr lvl="0" rtl="0">
              <a:spcBef>
                <a:spcPts val="0"/>
              </a:spcBef>
              <a:buNone/>
            </a:pPr>
            <a:endParaRPr sz="2400" dirty="0">
              <a:solidFill>
                <a:schemeClr val="dk1"/>
              </a:solidFill>
            </a:endParaRPr>
          </a:p>
        </p:txBody>
      </p:sp>
      <p:pic>
        <p:nvPicPr>
          <p:cNvPr id="87" name="Shape 87"/>
          <p:cNvPicPr preferRelativeResize="0"/>
          <p:nvPr/>
        </p:nvPicPr>
        <p:blipFill>
          <a:blip r:embed="rId6"/>
          <a:srcRect/>
          <a:stretch/>
        </p:blipFill>
        <p:spPr>
          <a:xfrm>
            <a:off x="7954137" y="2291182"/>
            <a:ext cx="1834425" cy="1589834"/>
          </a:xfrm>
          <a:prstGeom prst="rect">
            <a:avLst/>
          </a:prstGeom>
          <a:noFill/>
          <a:ln w="28575" cap="flat" cmpd="sng">
            <a:solidFill>
              <a:schemeClr val="dk1"/>
            </a:solidFill>
            <a:prstDash val="solid"/>
            <a:round/>
            <a:headEnd type="none" w="med" len="med"/>
            <a:tailEnd type="none" w="med" len="med"/>
          </a:ln>
        </p:spPr>
      </p:pic>
      <p:pic>
        <p:nvPicPr>
          <p:cNvPr id="88" name="Shape 88"/>
          <p:cNvPicPr preferRelativeResize="0"/>
          <p:nvPr/>
        </p:nvPicPr>
        <p:blipFill>
          <a:blip r:embed="rId7">
            <a:alphaModFix/>
          </a:blip>
          <a:stretch>
            <a:fillRect/>
          </a:stretch>
        </p:blipFill>
        <p:spPr>
          <a:xfrm>
            <a:off x="4332375" y="360099"/>
            <a:ext cx="5959650" cy="427925"/>
          </a:xfrm>
          <a:prstGeom prst="rect">
            <a:avLst/>
          </a:prstGeom>
          <a:noFill/>
          <a:ln>
            <a:noFill/>
          </a:ln>
        </p:spPr>
      </p:pic>
      <p:pic>
        <p:nvPicPr>
          <p:cNvPr id="89" name="Shape 89"/>
          <p:cNvPicPr preferRelativeResize="0"/>
          <p:nvPr/>
        </p:nvPicPr>
        <p:blipFill>
          <a:blip r:embed="rId8"/>
          <a:srcRect/>
          <a:stretch/>
        </p:blipFill>
        <p:spPr>
          <a:xfrm>
            <a:off x="7352192" y="4052048"/>
            <a:ext cx="3038314" cy="2178470"/>
          </a:xfrm>
          <a:prstGeom prst="rect">
            <a:avLst/>
          </a:prstGeom>
          <a:noFill/>
          <a:ln w="28575" cap="flat" cmpd="sng">
            <a:solidFill>
              <a:srgbClr val="434343"/>
            </a:solidFill>
            <a:prstDash val="solid"/>
            <a:round/>
            <a:headEnd type="none" w="med" len="med"/>
            <a:tailEnd type="none" w="med" len="med"/>
          </a:ln>
        </p:spPr>
      </p:pic>
      <p:pic>
        <p:nvPicPr>
          <p:cNvPr id="2" name="Picture 1">
            <a:extLst>
              <a:ext uri="{FF2B5EF4-FFF2-40B4-BE49-F238E27FC236}">
                <a16:creationId xmlns:a16="http://schemas.microsoft.com/office/drawing/2014/main" id="{D4D1B0E8-14EC-8437-403D-15480112DE36}"/>
              </a:ext>
            </a:extLst>
          </p:cNvPr>
          <p:cNvPicPr>
            <a:picLocks noChangeAspect="1"/>
          </p:cNvPicPr>
          <p:nvPr/>
        </p:nvPicPr>
        <p:blipFill>
          <a:blip r:embed="rId9"/>
          <a:stretch>
            <a:fillRect/>
          </a:stretch>
        </p:blipFill>
        <p:spPr>
          <a:xfrm>
            <a:off x="-24426" y="5918"/>
            <a:ext cx="12216425" cy="1177957"/>
          </a:xfrm>
          <a:prstGeom prst="rect">
            <a:avLst/>
          </a:prstGeom>
        </p:spPr>
      </p:pic>
      <p:pic>
        <p:nvPicPr>
          <p:cNvPr id="5" name="Picture 4">
            <a:extLst>
              <a:ext uri="{FF2B5EF4-FFF2-40B4-BE49-F238E27FC236}">
                <a16:creationId xmlns:a16="http://schemas.microsoft.com/office/drawing/2014/main" id="{4EF9A367-B4EC-610F-31D7-63609BB45847}"/>
              </a:ext>
            </a:extLst>
          </p:cNvPr>
          <p:cNvPicPr>
            <a:picLocks noChangeAspect="1"/>
          </p:cNvPicPr>
          <p:nvPr/>
        </p:nvPicPr>
        <p:blipFill>
          <a:blip r:embed="rId10"/>
          <a:stretch>
            <a:fillRect/>
          </a:stretch>
        </p:blipFill>
        <p:spPr>
          <a:xfrm>
            <a:off x="-12214" y="0"/>
            <a:ext cx="12192000" cy="121148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Shape 94"/>
          <p:cNvPicPr preferRelativeResize="0"/>
          <p:nvPr/>
        </p:nvPicPr>
        <p:blipFill rotWithShape="1">
          <a:blip r:embed="rId3">
            <a:alphaModFix/>
          </a:blip>
          <a:srcRect l="24656" r="23292"/>
          <a:stretch/>
        </p:blipFill>
        <p:spPr>
          <a:xfrm>
            <a:off x="0" y="0"/>
            <a:ext cx="12191999" cy="1148125"/>
          </a:xfrm>
          <a:prstGeom prst="rect">
            <a:avLst/>
          </a:prstGeom>
          <a:noFill/>
          <a:ln>
            <a:noFill/>
          </a:ln>
        </p:spPr>
      </p:pic>
      <p:pic>
        <p:nvPicPr>
          <p:cNvPr id="95" name="Shape 95"/>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sp>
        <p:nvSpPr>
          <p:cNvPr id="96" name="Shape 96"/>
          <p:cNvSpPr txBox="1"/>
          <p:nvPr/>
        </p:nvSpPr>
        <p:spPr>
          <a:xfrm>
            <a:off x="368325" y="1429250"/>
            <a:ext cx="11409900" cy="4299600"/>
          </a:xfrm>
          <a:prstGeom prst="rect">
            <a:avLst/>
          </a:prstGeom>
          <a:noFill/>
          <a:ln>
            <a:noFill/>
          </a:ln>
        </p:spPr>
        <p:txBody>
          <a:bodyPr lIns="91425" tIns="91425" rIns="91425" bIns="91425" anchor="t" anchorCtr="0">
            <a:noAutofit/>
          </a:bodyPr>
          <a:lstStyle/>
          <a:p>
            <a:pPr lvl="0">
              <a:spcBef>
                <a:spcPts val="0"/>
              </a:spcBef>
              <a:buNone/>
            </a:pPr>
            <a:r>
              <a:rPr lang="en-CA" sz="2400" dirty="0">
                <a:solidFill>
                  <a:schemeClr val="dk1"/>
                </a:solidFill>
              </a:rPr>
              <a:t>Take your time answering each question, you </a:t>
            </a:r>
            <a:r>
              <a:rPr lang="en-CA" sz="2400" b="1" dirty="0">
                <a:solidFill>
                  <a:schemeClr val="dk1"/>
                </a:solidFill>
              </a:rPr>
              <a:t>cannot go back to a previous page</a:t>
            </a:r>
            <a:r>
              <a:rPr lang="en-CA" sz="2400" dirty="0">
                <a:solidFill>
                  <a:schemeClr val="dk1"/>
                </a:solidFill>
              </a:rPr>
              <a:t> to change a response. </a:t>
            </a:r>
          </a:p>
          <a:p>
            <a:pPr lvl="0">
              <a:spcBef>
                <a:spcPts val="0"/>
              </a:spcBef>
              <a:buNone/>
            </a:pPr>
            <a:endParaRPr sz="2400" dirty="0">
              <a:solidFill>
                <a:schemeClr val="dk1"/>
              </a:solidFill>
            </a:endParaRPr>
          </a:p>
          <a:p>
            <a:pPr lvl="0">
              <a:spcBef>
                <a:spcPts val="0"/>
              </a:spcBef>
              <a:buNone/>
            </a:pPr>
            <a:endParaRPr sz="2400" dirty="0">
              <a:solidFill>
                <a:schemeClr val="dk1"/>
              </a:solidFill>
            </a:endParaRPr>
          </a:p>
          <a:p>
            <a:pPr lvl="0">
              <a:spcBef>
                <a:spcPts val="0"/>
              </a:spcBef>
              <a:buNone/>
            </a:pPr>
            <a:r>
              <a:rPr lang="en-CA" sz="2400" dirty="0">
                <a:solidFill>
                  <a:schemeClr val="dk1"/>
                </a:solidFill>
              </a:rPr>
              <a:t>You can skip any question if you do not know the answer, or do not want to answer. </a:t>
            </a:r>
          </a:p>
          <a:p>
            <a:pPr lvl="0">
              <a:spcBef>
                <a:spcPts val="0"/>
              </a:spcBef>
              <a:buNone/>
            </a:pPr>
            <a:endParaRPr sz="2400" dirty="0">
              <a:solidFill>
                <a:schemeClr val="dk1"/>
              </a:solidFill>
            </a:endParaRPr>
          </a:p>
          <a:p>
            <a:pPr lvl="0">
              <a:spcBef>
                <a:spcPts val="0"/>
              </a:spcBef>
              <a:buNone/>
            </a:pPr>
            <a:endParaRPr sz="2400" dirty="0">
              <a:solidFill>
                <a:schemeClr val="dk1"/>
              </a:solidFill>
            </a:endParaRPr>
          </a:p>
          <a:p>
            <a:pPr lvl="0">
              <a:spcBef>
                <a:spcPts val="0"/>
              </a:spcBef>
              <a:buNone/>
            </a:pPr>
            <a:r>
              <a:rPr lang="en-CA" sz="2400" dirty="0">
                <a:solidFill>
                  <a:schemeClr val="dk1"/>
                </a:solidFill>
              </a:rPr>
              <a:t>The progress bar at the top of the screen will increase as you complete the survey. Right now we are at </a:t>
            </a:r>
            <a:r>
              <a:rPr lang="en-CA" sz="2400" b="1" dirty="0">
                <a:solidFill>
                  <a:schemeClr val="dk1"/>
                </a:solidFill>
              </a:rPr>
              <a:t>14%</a:t>
            </a:r>
            <a:r>
              <a:rPr lang="en-CA" sz="2400" dirty="0">
                <a:solidFill>
                  <a:schemeClr val="dk1"/>
                </a:solidFill>
              </a:rPr>
              <a:t> completed, when you are done the survey the number at the center of the progress bar will be at </a:t>
            </a:r>
            <a:r>
              <a:rPr lang="en-CA" sz="2400" b="1" dirty="0">
                <a:solidFill>
                  <a:schemeClr val="dk1"/>
                </a:solidFill>
              </a:rPr>
              <a:t>100%</a:t>
            </a:r>
            <a:r>
              <a:rPr lang="en-CA" sz="2400" dirty="0">
                <a:solidFill>
                  <a:schemeClr val="dk1"/>
                </a:solidFill>
              </a:rPr>
              <a:t> completed. </a:t>
            </a:r>
          </a:p>
        </p:txBody>
      </p:sp>
      <p:pic>
        <p:nvPicPr>
          <p:cNvPr id="97" name="Shape 97"/>
          <p:cNvPicPr preferRelativeResize="0"/>
          <p:nvPr/>
        </p:nvPicPr>
        <p:blipFill>
          <a:blip r:embed="rId5">
            <a:alphaModFix/>
          </a:blip>
          <a:stretch>
            <a:fillRect/>
          </a:stretch>
        </p:blipFill>
        <p:spPr>
          <a:xfrm>
            <a:off x="4328100" y="349153"/>
            <a:ext cx="5937359" cy="449799"/>
          </a:xfrm>
          <a:prstGeom prst="rect">
            <a:avLst/>
          </a:prstGeom>
          <a:noFill/>
          <a:ln>
            <a:noFill/>
          </a:ln>
        </p:spPr>
      </p:pic>
      <p:pic>
        <p:nvPicPr>
          <p:cNvPr id="2" name="Picture 1">
            <a:extLst>
              <a:ext uri="{FF2B5EF4-FFF2-40B4-BE49-F238E27FC236}">
                <a16:creationId xmlns:a16="http://schemas.microsoft.com/office/drawing/2014/main" id="{266520CB-3D55-093F-E7B8-5623A470AF04}"/>
              </a:ext>
            </a:extLst>
          </p:cNvPr>
          <p:cNvPicPr>
            <a:picLocks noChangeAspect="1"/>
          </p:cNvPicPr>
          <p:nvPr/>
        </p:nvPicPr>
        <p:blipFill>
          <a:blip r:embed="rId6"/>
          <a:stretch>
            <a:fillRect/>
          </a:stretch>
        </p:blipFill>
        <p:spPr>
          <a:xfrm>
            <a:off x="-24426" y="5918"/>
            <a:ext cx="12216425" cy="1177957"/>
          </a:xfrm>
          <a:prstGeom prst="rect">
            <a:avLst/>
          </a:prstGeom>
        </p:spPr>
      </p:pic>
      <p:pic>
        <p:nvPicPr>
          <p:cNvPr id="6" name="Picture 5">
            <a:extLst>
              <a:ext uri="{FF2B5EF4-FFF2-40B4-BE49-F238E27FC236}">
                <a16:creationId xmlns:a16="http://schemas.microsoft.com/office/drawing/2014/main" id="{E9A99247-2DC4-4743-E74E-BB900C61ACE8}"/>
              </a:ext>
            </a:extLst>
          </p:cNvPr>
          <p:cNvPicPr>
            <a:picLocks noChangeAspect="1"/>
          </p:cNvPicPr>
          <p:nvPr/>
        </p:nvPicPr>
        <p:blipFill>
          <a:blip r:embed="rId7"/>
          <a:stretch>
            <a:fillRect/>
          </a:stretch>
        </p:blipFill>
        <p:spPr>
          <a:xfrm>
            <a:off x="-12214" y="0"/>
            <a:ext cx="12192000" cy="1219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Shape 102"/>
          <p:cNvPicPr preferRelativeResize="0"/>
          <p:nvPr/>
        </p:nvPicPr>
        <p:blipFill rotWithShape="1">
          <a:blip r:embed="rId3">
            <a:alphaModFix/>
          </a:blip>
          <a:srcRect l="24656" r="23292"/>
          <a:stretch/>
        </p:blipFill>
        <p:spPr>
          <a:xfrm>
            <a:off x="0" y="0"/>
            <a:ext cx="12191999" cy="1148125"/>
          </a:xfrm>
          <a:prstGeom prst="rect">
            <a:avLst/>
          </a:prstGeom>
          <a:noFill/>
          <a:ln>
            <a:noFill/>
          </a:ln>
        </p:spPr>
      </p:pic>
      <p:pic>
        <p:nvPicPr>
          <p:cNvPr id="103" name="Shape 103"/>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grpSp>
        <p:nvGrpSpPr>
          <p:cNvPr id="104" name="Shape 104"/>
          <p:cNvGrpSpPr/>
          <p:nvPr/>
        </p:nvGrpSpPr>
        <p:grpSpPr>
          <a:xfrm>
            <a:off x="2152661" y="2244799"/>
            <a:ext cx="7886700" cy="2368413"/>
            <a:chOff x="2152661" y="2244799"/>
            <a:chExt cx="7886700" cy="2368413"/>
          </a:xfrm>
        </p:grpSpPr>
        <p:sp>
          <p:nvSpPr>
            <p:cNvPr id="105" name="Shape 105"/>
            <p:cNvSpPr txBox="1"/>
            <p:nvPr/>
          </p:nvSpPr>
          <p:spPr>
            <a:xfrm>
              <a:off x="2152661" y="2244799"/>
              <a:ext cx="7886700" cy="1005000"/>
            </a:xfrm>
            <a:prstGeom prst="rect">
              <a:avLst/>
            </a:prstGeom>
            <a:noFill/>
            <a:ln>
              <a:noFill/>
            </a:ln>
          </p:spPr>
          <p:txBody>
            <a:bodyPr lIns="91425" tIns="45700" rIns="91425" bIns="45700" anchor="ctr" anchorCtr="0">
              <a:noAutofit/>
            </a:bodyPr>
            <a:lstStyle/>
            <a:p>
              <a:pPr lvl="0" algn="ctr" rtl="0">
                <a:lnSpc>
                  <a:spcPct val="90000"/>
                </a:lnSpc>
                <a:spcBef>
                  <a:spcPts val="0"/>
                </a:spcBef>
                <a:buNone/>
              </a:pPr>
              <a:r>
                <a:rPr lang="en-CA" sz="4800" b="1">
                  <a:solidFill>
                    <a:schemeClr val="accent2"/>
                  </a:solidFill>
                  <a:latin typeface="Calibri"/>
                  <a:ea typeface="Calibri"/>
                  <a:cs typeface="Calibri"/>
                  <a:sym typeface="Calibri"/>
                </a:rPr>
                <a:t>Survey Topics </a:t>
              </a:r>
            </a:p>
          </p:txBody>
        </p:sp>
        <p:sp>
          <p:nvSpPr>
            <p:cNvPr id="106" name="Shape 106"/>
            <p:cNvSpPr txBox="1"/>
            <p:nvPr/>
          </p:nvSpPr>
          <p:spPr>
            <a:xfrm>
              <a:off x="2152661" y="3271912"/>
              <a:ext cx="7886700" cy="1341300"/>
            </a:xfrm>
            <a:prstGeom prst="rect">
              <a:avLst/>
            </a:prstGeom>
            <a:noFill/>
            <a:ln>
              <a:noFill/>
            </a:ln>
          </p:spPr>
          <p:txBody>
            <a:bodyPr lIns="91425" tIns="45700" rIns="91425" bIns="45700" anchor="t" anchorCtr="0">
              <a:noAutofit/>
            </a:bodyPr>
            <a:lstStyle/>
            <a:p>
              <a:pPr marL="52387" lvl="0" algn="ctr" rtl="0">
                <a:lnSpc>
                  <a:spcPct val="90000"/>
                </a:lnSpc>
                <a:spcBef>
                  <a:spcPts val="0"/>
                </a:spcBef>
                <a:buNone/>
              </a:pPr>
              <a:r>
                <a:rPr lang="en-CA" sz="3000">
                  <a:solidFill>
                    <a:schemeClr val="dk1"/>
                  </a:solidFill>
                  <a:latin typeface="Calibri"/>
                  <a:ea typeface="Calibri"/>
                  <a:cs typeface="Calibri"/>
                  <a:sym typeface="Calibri"/>
                </a:rPr>
                <a:t>This section will review some of the questions you will be asked in the survey. </a:t>
              </a:r>
            </a:p>
          </p:txBody>
        </p:sp>
      </p:grpSp>
      <p:pic>
        <p:nvPicPr>
          <p:cNvPr id="107" name="Shape 107"/>
          <p:cNvPicPr preferRelativeResize="0"/>
          <p:nvPr/>
        </p:nvPicPr>
        <p:blipFill>
          <a:blip r:embed="rId5">
            <a:alphaModFix/>
          </a:blip>
          <a:stretch>
            <a:fillRect/>
          </a:stretch>
        </p:blipFill>
        <p:spPr>
          <a:xfrm>
            <a:off x="4214599" y="349167"/>
            <a:ext cx="6138549" cy="449800"/>
          </a:xfrm>
          <a:prstGeom prst="rect">
            <a:avLst/>
          </a:prstGeom>
          <a:noFill/>
          <a:ln>
            <a:noFill/>
          </a:ln>
        </p:spPr>
      </p:pic>
      <p:pic>
        <p:nvPicPr>
          <p:cNvPr id="2" name="Picture 1">
            <a:extLst>
              <a:ext uri="{FF2B5EF4-FFF2-40B4-BE49-F238E27FC236}">
                <a16:creationId xmlns:a16="http://schemas.microsoft.com/office/drawing/2014/main" id="{F2C1BEE2-A8A8-2904-36B7-00BB63668F45}"/>
              </a:ext>
            </a:extLst>
          </p:cNvPr>
          <p:cNvPicPr>
            <a:picLocks noChangeAspect="1"/>
          </p:cNvPicPr>
          <p:nvPr/>
        </p:nvPicPr>
        <p:blipFill>
          <a:blip r:embed="rId6"/>
          <a:stretch>
            <a:fillRect/>
          </a:stretch>
        </p:blipFill>
        <p:spPr>
          <a:xfrm>
            <a:off x="-24426" y="5918"/>
            <a:ext cx="12216425" cy="1177957"/>
          </a:xfrm>
          <a:prstGeom prst="rect">
            <a:avLst/>
          </a:prstGeom>
        </p:spPr>
      </p:pic>
      <p:pic>
        <p:nvPicPr>
          <p:cNvPr id="6" name="Picture 5">
            <a:extLst>
              <a:ext uri="{FF2B5EF4-FFF2-40B4-BE49-F238E27FC236}">
                <a16:creationId xmlns:a16="http://schemas.microsoft.com/office/drawing/2014/main" id="{824196F2-D668-8EDA-24A1-303E8E9E9445}"/>
              </a:ext>
            </a:extLst>
          </p:cNvPr>
          <p:cNvPicPr>
            <a:picLocks noChangeAspect="1"/>
          </p:cNvPicPr>
          <p:nvPr/>
        </p:nvPicPr>
        <p:blipFill>
          <a:blip r:embed="rId7"/>
          <a:stretch>
            <a:fillRect/>
          </a:stretch>
        </p:blipFill>
        <p:spPr>
          <a:xfrm>
            <a:off x="-12214" y="-14704"/>
            <a:ext cx="12192000" cy="1219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3" name="Shape 113"/>
          <p:cNvPicPr preferRelativeResize="0"/>
          <p:nvPr/>
        </p:nvPicPr>
        <p:blipFill rotWithShape="1">
          <a:blip r:embed="rId3">
            <a:alphaModFix/>
          </a:blip>
          <a:srcRect l="13063" t="9479" r="8805" b="14809"/>
          <a:stretch/>
        </p:blipFill>
        <p:spPr>
          <a:xfrm>
            <a:off x="11586150" y="5849125"/>
            <a:ext cx="528450" cy="552475"/>
          </a:xfrm>
          <a:prstGeom prst="rect">
            <a:avLst/>
          </a:prstGeom>
          <a:noFill/>
          <a:ln>
            <a:noFill/>
          </a:ln>
        </p:spPr>
      </p:pic>
      <p:sp>
        <p:nvSpPr>
          <p:cNvPr id="114" name="Shape 114"/>
          <p:cNvSpPr txBox="1"/>
          <p:nvPr/>
        </p:nvSpPr>
        <p:spPr>
          <a:xfrm>
            <a:off x="601133" y="1148123"/>
            <a:ext cx="10786534" cy="5542767"/>
          </a:xfrm>
          <a:prstGeom prst="rect">
            <a:avLst/>
          </a:prstGeom>
          <a:noFill/>
          <a:ln>
            <a:noFill/>
          </a:ln>
        </p:spPr>
        <p:txBody>
          <a:bodyPr lIns="91425" tIns="91425" rIns="91425" bIns="91425" anchor="ctr" anchorCtr="0">
            <a:noAutofit/>
          </a:bodyPr>
          <a:lstStyle/>
          <a:p>
            <a:pPr lvl="0" algn="ctr" rtl="0">
              <a:lnSpc>
                <a:spcPct val="80000"/>
              </a:lnSpc>
              <a:spcBef>
                <a:spcPts val="0"/>
              </a:spcBef>
              <a:buNone/>
            </a:pPr>
            <a:r>
              <a:rPr lang="en-CA" sz="3000" b="1" dirty="0">
                <a:solidFill>
                  <a:schemeClr val="accent2"/>
                </a:solidFill>
                <a:latin typeface="Calibri"/>
                <a:ea typeface="Calibri"/>
                <a:cs typeface="Calibri"/>
                <a:sym typeface="Calibri"/>
              </a:rPr>
              <a:t>Family Structure</a:t>
            </a:r>
          </a:p>
          <a:p>
            <a:pPr lvl="0" algn="ctr" rtl="0">
              <a:lnSpc>
                <a:spcPct val="80000"/>
              </a:lnSpc>
              <a:spcBef>
                <a:spcPts val="0"/>
              </a:spcBef>
              <a:buNone/>
            </a:pPr>
            <a:endParaRPr lang="en-CA" sz="3000" b="1" dirty="0">
              <a:solidFill>
                <a:schemeClr val="accent2"/>
              </a:solidFill>
              <a:latin typeface="Calibri"/>
              <a:ea typeface="Calibri"/>
              <a:cs typeface="Calibri"/>
              <a:sym typeface="Calibri"/>
            </a:endParaRPr>
          </a:p>
          <a:p>
            <a:pPr lvl="0">
              <a:lnSpc>
                <a:spcPct val="80000"/>
              </a:lnSpc>
            </a:pPr>
            <a:r>
              <a:rPr lang="en-US" sz="2400" dirty="0">
                <a:solidFill>
                  <a:srgbClr val="58A545"/>
                </a:solidFill>
                <a:latin typeface="Calibri"/>
                <a:ea typeface="Calibri"/>
                <a:cs typeface="Calibri"/>
                <a:sym typeface="Calibri"/>
              </a:rPr>
              <a:t>Which parents or caregivers do you usually live with? </a:t>
            </a:r>
          </a:p>
          <a:p>
            <a:pPr lvl="0">
              <a:lnSpc>
                <a:spcPct val="80000"/>
              </a:lnSpc>
            </a:pPr>
            <a:r>
              <a:rPr lang="en-US" sz="2400" dirty="0">
                <a:solidFill>
                  <a:srgbClr val="58A545"/>
                </a:solidFill>
                <a:latin typeface="Calibri"/>
                <a:ea typeface="Calibri"/>
                <a:cs typeface="Calibri"/>
                <a:sym typeface="Calibri"/>
              </a:rPr>
              <a:t>They can be your mom or dad, step-parents, grandparents, </a:t>
            </a:r>
          </a:p>
          <a:p>
            <a:pPr lvl="0">
              <a:lnSpc>
                <a:spcPct val="80000"/>
              </a:lnSpc>
            </a:pPr>
            <a:r>
              <a:rPr lang="en-US" sz="2400" dirty="0">
                <a:solidFill>
                  <a:srgbClr val="58A545"/>
                </a:solidFill>
                <a:latin typeface="Calibri"/>
                <a:ea typeface="Calibri"/>
                <a:cs typeface="Calibri"/>
                <a:sym typeface="Calibri"/>
              </a:rPr>
              <a:t>aunts or uncles, or any other adult you live with</a:t>
            </a:r>
          </a:p>
          <a:p>
            <a:pPr lvl="0">
              <a:lnSpc>
                <a:spcPct val="80000"/>
              </a:lnSpc>
            </a:pPr>
            <a:endParaRPr lang="en-US" sz="2400" b="1" dirty="0">
              <a:solidFill>
                <a:schemeClr val="dk1"/>
              </a:solidFill>
              <a:latin typeface="Calibri"/>
              <a:ea typeface="Calibri"/>
              <a:cs typeface="Calibri"/>
              <a:sym typeface="Calibri"/>
            </a:endParaRPr>
          </a:p>
          <a:p>
            <a:pPr marL="342900" lvl="4" indent="-342900">
              <a:lnSpc>
                <a:spcPct val="80000"/>
              </a:lnSpc>
              <a:buFont typeface="Wingdings" panose="05000000000000000000" pitchFamily="2" charset="2"/>
              <a:buChar char="q"/>
            </a:pPr>
            <a:r>
              <a:rPr lang="en-US" sz="2400" dirty="0">
                <a:solidFill>
                  <a:schemeClr val="tx1">
                    <a:lumMod val="75000"/>
                  </a:schemeClr>
                </a:solidFill>
                <a:latin typeface="Calibri"/>
                <a:ea typeface="Calibri"/>
                <a:cs typeface="Calibri"/>
                <a:sym typeface="Calibri"/>
              </a:rPr>
              <a:t>Two parents or caregivers in the same home </a:t>
            </a:r>
          </a:p>
          <a:p>
            <a:pPr marL="342900" lvl="2" indent="-342900">
              <a:lnSpc>
                <a:spcPct val="80000"/>
              </a:lnSpc>
              <a:buFont typeface="Wingdings" panose="05000000000000000000" pitchFamily="2" charset="2"/>
              <a:buChar char="q"/>
            </a:pPr>
            <a:r>
              <a:rPr lang="en-US" sz="2400" dirty="0">
                <a:solidFill>
                  <a:schemeClr val="tx1">
                    <a:lumMod val="75000"/>
                  </a:schemeClr>
                </a:solidFill>
                <a:latin typeface="Calibri"/>
                <a:ea typeface="Calibri"/>
                <a:cs typeface="Calibri"/>
                <a:sym typeface="Calibri"/>
              </a:rPr>
              <a:t>Two parents or caregivers in different homes </a:t>
            </a:r>
          </a:p>
          <a:p>
            <a:pPr marL="342900" lvl="2" indent="-342900">
              <a:lnSpc>
                <a:spcPct val="80000"/>
              </a:lnSpc>
              <a:buFont typeface="Wingdings" panose="05000000000000000000" pitchFamily="2" charset="2"/>
              <a:buChar char="q"/>
            </a:pPr>
            <a:r>
              <a:rPr lang="en-US" sz="2400" dirty="0">
                <a:solidFill>
                  <a:schemeClr val="tx1">
                    <a:lumMod val="75000"/>
                  </a:schemeClr>
                </a:solidFill>
                <a:latin typeface="Calibri"/>
                <a:ea typeface="Calibri"/>
                <a:cs typeface="Calibri"/>
                <a:sym typeface="Calibri"/>
              </a:rPr>
              <a:t>One parent or caregiver </a:t>
            </a:r>
          </a:p>
          <a:p>
            <a:pPr marL="342900" lvl="2" indent="-342900">
              <a:lnSpc>
                <a:spcPct val="80000"/>
              </a:lnSpc>
              <a:buFont typeface="Wingdings" panose="05000000000000000000" pitchFamily="2" charset="2"/>
              <a:buChar char="q"/>
            </a:pPr>
            <a:r>
              <a:rPr lang="en-US" sz="2400" dirty="0">
                <a:solidFill>
                  <a:schemeClr val="tx1">
                    <a:lumMod val="75000"/>
                  </a:schemeClr>
                </a:solidFill>
                <a:latin typeface="Calibri"/>
                <a:ea typeface="Calibri"/>
                <a:cs typeface="Calibri"/>
                <a:sym typeface="Calibri"/>
              </a:rPr>
              <a:t>I live with my parents, and grandparents or other caregivers </a:t>
            </a:r>
          </a:p>
          <a:p>
            <a:pPr marL="342900" lvl="2" indent="-342900">
              <a:lnSpc>
                <a:spcPct val="80000"/>
              </a:lnSpc>
              <a:buFont typeface="Wingdings" panose="05000000000000000000" pitchFamily="2" charset="2"/>
              <a:buChar char="q"/>
            </a:pPr>
            <a:r>
              <a:rPr lang="en-US" sz="2400" dirty="0">
                <a:solidFill>
                  <a:schemeClr val="tx1">
                    <a:lumMod val="75000"/>
                  </a:schemeClr>
                </a:solidFill>
                <a:latin typeface="Calibri"/>
                <a:ea typeface="Calibri"/>
                <a:cs typeface="Calibri"/>
                <a:sym typeface="Calibri"/>
              </a:rPr>
              <a:t>I live in foster care </a:t>
            </a:r>
          </a:p>
          <a:p>
            <a:pPr marL="342900" lvl="2" indent="-342900">
              <a:lnSpc>
                <a:spcPct val="80000"/>
              </a:lnSpc>
              <a:buFont typeface="Wingdings" panose="05000000000000000000" pitchFamily="2" charset="2"/>
              <a:buChar char="q"/>
            </a:pPr>
            <a:r>
              <a:rPr lang="en-US" sz="2400" dirty="0">
                <a:solidFill>
                  <a:schemeClr val="tx1">
                    <a:lumMod val="75000"/>
                  </a:schemeClr>
                </a:solidFill>
                <a:latin typeface="Calibri"/>
                <a:ea typeface="Calibri"/>
                <a:cs typeface="Calibri"/>
                <a:sym typeface="Calibri"/>
              </a:rPr>
              <a:t>Other </a:t>
            </a:r>
          </a:p>
          <a:p>
            <a:pPr lvl="0">
              <a:lnSpc>
                <a:spcPct val="80000"/>
              </a:lnSpc>
            </a:pPr>
            <a:endParaRPr lang="en-US" sz="2400" b="1" dirty="0">
              <a:solidFill>
                <a:schemeClr val="dk1"/>
              </a:solidFill>
              <a:latin typeface="Calibri"/>
              <a:ea typeface="Calibri"/>
              <a:cs typeface="Calibri"/>
              <a:sym typeface="Calibri"/>
            </a:endParaRPr>
          </a:p>
          <a:p>
            <a:pPr lvl="0" algn="ctr">
              <a:lnSpc>
                <a:spcPct val="80000"/>
              </a:lnSpc>
            </a:pPr>
            <a:r>
              <a:rPr lang="en-CA" sz="3000" b="1" dirty="0">
                <a:solidFill>
                  <a:schemeClr val="accent2"/>
                </a:solidFill>
                <a:latin typeface="Calibri"/>
                <a:ea typeface="Calibri"/>
                <a:cs typeface="Calibri"/>
                <a:sym typeface="Calibri"/>
              </a:rPr>
              <a:t>You can answer this question on your worksheet.</a:t>
            </a:r>
          </a:p>
          <a:p>
            <a:pPr lvl="0" rtl="0">
              <a:spcBef>
                <a:spcPts val="0"/>
              </a:spcBef>
              <a:buNone/>
            </a:pPr>
            <a:endParaRPr sz="2400" b="1" dirty="0">
              <a:solidFill>
                <a:schemeClr val="dk1"/>
              </a:solidFill>
              <a:latin typeface="Calibri"/>
              <a:ea typeface="Calibri"/>
              <a:cs typeface="Calibri"/>
              <a:sym typeface="Calibri"/>
            </a:endParaRPr>
          </a:p>
        </p:txBody>
      </p:sp>
      <p:pic>
        <p:nvPicPr>
          <p:cNvPr id="115" name="Shape 115"/>
          <p:cNvPicPr preferRelativeResize="0"/>
          <p:nvPr/>
        </p:nvPicPr>
        <p:blipFill>
          <a:blip r:embed="rId4">
            <a:alphaModFix/>
          </a:blip>
          <a:stretch>
            <a:fillRect/>
          </a:stretch>
        </p:blipFill>
        <p:spPr>
          <a:xfrm>
            <a:off x="8186525" y="1623600"/>
            <a:ext cx="3829050" cy="2247900"/>
          </a:xfrm>
          <a:prstGeom prst="rect">
            <a:avLst/>
          </a:prstGeom>
          <a:noFill/>
          <a:ln>
            <a:noFill/>
          </a:ln>
        </p:spPr>
      </p:pic>
      <p:pic>
        <p:nvPicPr>
          <p:cNvPr id="3" name="Picture 2">
            <a:extLst>
              <a:ext uri="{FF2B5EF4-FFF2-40B4-BE49-F238E27FC236}">
                <a16:creationId xmlns:a16="http://schemas.microsoft.com/office/drawing/2014/main" id="{1B9F4CF7-1378-87C8-44C4-3B54C9C7029F}"/>
              </a:ext>
            </a:extLst>
          </p:cNvPr>
          <p:cNvPicPr>
            <a:picLocks noChangeAspect="1"/>
          </p:cNvPicPr>
          <p:nvPr/>
        </p:nvPicPr>
        <p:blipFill>
          <a:blip r:embed="rId5"/>
          <a:stretch>
            <a:fillRect/>
          </a:stretch>
        </p:blipFill>
        <p:spPr>
          <a:xfrm>
            <a:off x="-24426" y="5918"/>
            <a:ext cx="12216425" cy="1177957"/>
          </a:xfrm>
          <a:prstGeom prst="rect">
            <a:avLst/>
          </a:prstGeom>
        </p:spPr>
      </p:pic>
      <p:pic>
        <p:nvPicPr>
          <p:cNvPr id="7" name="Picture 6">
            <a:extLst>
              <a:ext uri="{FF2B5EF4-FFF2-40B4-BE49-F238E27FC236}">
                <a16:creationId xmlns:a16="http://schemas.microsoft.com/office/drawing/2014/main" id="{3DD45D0D-C01B-0096-72BA-75BA9C6A82AB}"/>
              </a:ext>
            </a:extLst>
          </p:cNvPr>
          <p:cNvPicPr>
            <a:picLocks noChangeAspect="1"/>
          </p:cNvPicPr>
          <p:nvPr/>
        </p:nvPicPr>
        <p:blipFill>
          <a:blip r:embed="rId6"/>
          <a:stretch>
            <a:fillRect/>
          </a:stretch>
        </p:blipFill>
        <p:spPr>
          <a:xfrm>
            <a:off x="-24426" y="25188"/>
            <a:ext cx="12192000" cy="1219200"/>
          </a:xfrm>
          <a:prstGeom prst="rect">
            <a:avLst/>
          </a:prstGeom>
        </p:spPr>
      </p:pic>
      <p:pic>
        <p:nvPicPr>
          <p:cNvPr id="9" name="Picture 8">
            <a:extLst>
              <a:ext uri="{FF2B5EF4-FFF2-40B4-BE49-F238E27FC236}">
                <a16:creationId xmlns:a16="http://schemas.microsoft.com/office/drawing/2014/main" id="{799E7FF1-89FC-DC60-834B-12BAD217D4A2}"/>
              </a:ext>
            </a:extLst>
          </p:cNvPr>
          <p:cNvPicPr>
            <a:picLocks noChangeAspect="1"/>
          </p:cNvPicPr>
          <p:nvPr/>
        </p:nvPicPr>
        <p:blipFill>
          <a:blip r:embed="rId7"/>
          <a:stretch>
            <a:fillRect/>
          </a:stretch>
        </p:blipFill>
        <p:spPr>
          <a:xfrm>
            <a:off x="-24426" y="52195"/>
            <a:ext cx="12192000" cy="11651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Shape 140"/>
          <p:cNvPicPr preferRelativeResize="0"/>
          <p:nvPr/>
        </p:nvPicPr>
        <p:blipFill rotWithShape="1">
          <a:blip r:embed="rId3">
            <a:alphaModFix/>
          </a:blip>
          <a:srcRect l="24656" r="23292"/>
          <a:stretch/>
        </p:blipFill>
        <p:spPr>
          <a:xfrm>
            <a:off x="0" y="0"/>
            <a:ext cx="12191999" cy="1148125"/>
          </a:xfrm>
          <a:prstGeom prst="rect">
            <a:avLst/>
          </a:prstGeom>
          <a:noFill/>
          <a:ln>
            <a:noFill/>
          </a:ln>
        </p:spPr>
      </p:pic>
      <p:pic>
        <p:nvPicPr>
          <p:cNvPr id="141" name="Shape 141"/>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pic>
        <p:nvPicPr>
          <p:cNvPr id="142" name="Shape 142"/>
          <p:cNvPicPr preferRelativeResize="0"/>
          <p:nvPr/>
        </p:nvPicPr>
        <p:blipFill rotWithShape="1">
          <a:blip r:embed="rId5">
            <a:alphaModFix/>
          </a:blip>
          <a:srcRect/>
          <a:stretch/>
        </p:blipFill>
        <p:spPr>
          <a:xfrm>
            <a:off x="6794600" y="1632025"/>
            <a:ext cx="5158200" cy="4217100"/>
          </a:xfrm>
          <a:prstGeom prst="rect">
            <a:avLst/>
          </a:prstGeom>
          <a:noFill/>
          <a:ln>
            <a:noFill/>
          </a:ln>
        </p:spPr>
      </p:pic>
      <p:sp>
        <p:nvSpPr>
          <p:cNvPr id="143" name="Shape 143"/>
          <p:cNvSpPr txBox="1"/>
          <p:nvPr/>
        </p:nvSpPr>
        <p:spPr>
          <a:xfrm>
            <a:off x="188500" y="1503925"/>
            <a:ext cx="8065500" cy="4548000"/>
          </a:xfrm>
          <a:prstGeom prst="rect">
            <a:avLst/>
          </a:prstGeom>
          <a:noFill/>
          <a:ln>
            <a:noFill/>
          </a:ln>
        </p:spPr>
        <p:txBody>
          <a:bodyPr lIns="91425" tIns="91425" rIns="91425" bIns="91425" anchor="t" anchorCtr="0">
            <a:noAutofit/>
          </a:bodyPr>
          <a:lstStyle/>
          <a:p>
            <a:pPr marL="52387" lvl="0" algn="ctr" rtl="0">
              <a:lnSpc>
                <a:spcPct val="90000"/>
              </a:lnSpc>
              <a:spcBef>
                <a:spcPts val="0"/>
              </a:spcBef>
              <a:buNone/>
            </a:pPr>
            <a:r>
              <a:rPr lang="en-CA" sz="3000" b="1" dirty="0">
                <a:solidFill>
                  <a:schemeClr val="accent2"/>
                </a:solidFill>
                <a:latin typeface="Calibri"/>
                <a:ea typeface="Calibri"/>
                <a:cs typeface="Calibri"/>
                <a:sym typeface="Calibri"/>
              </a:rPr>
              <a:t>Were you born in Canada? </a:t>
            </a:r>
          </a:p>
          <a:p>
            <a:pPr marL="52387" lvl="0" rtl="0">
              <a:lnSpc>
                <a:spcPct val="90000"/>
              </a:lnSpc>
              <a:spcBef>
                <a:spcPts val="0"/>
              </a:spcBef>
              <a:buNone/>
            </a:pPr>
            <a:endParaRPr sz="1800" dirty="0">
              <a:latin typeface="Calibri"/>
              <a:ea typeface="Calibri"/>
              <a:cs typeface="Calibri"/>
              <a:sym typeface="Calibri"/>
            </a:endParaRPr>
          </a:p>
          <a:p>
            <a:pPr marL="457200" lvl="0" indent="-381000" rtl="0">
              <a:lnSpc>
                <a:spcPct val="90000"/>
              </a:lnSpc>
              <a:spcBef>
                <a:spcPts val="0"/>
              </a:spcBef>
              <a:buClr>
                <a:schemeClr val="dk1"/>
              </a:buClr>
              <a:buSzPct val="100000"/>
              <a:buFont typeface="Calibri"/>
              <a:buChar char="-"/>
            </a:pPr>
            <a:r>
              <a:rPr lang="en-CA" sz="2400" dirty="0">
                <a:solidFill>
                  <a:schemeClr val="dk1"/>
                </a:solidFill>
                <a:latin typeface="Calibri"/>
                <a:ea typeface="Calibri"/>
                <a:cs typeface="Calibri"/>
                <a:sym typeface="Calibri"/>
              </a:rPr>
              <a:t>One survey question asks you if you were </a:t>
            </a:r>
          </a:p>
          <a:p>
            <a:pPr lvl="0" indent="457200" rtl="0">
              <a:lnSpc>
                <a:spcPct val="90000"/>
              </a:lnSpc>
              <a:spcBef>
                <a:spcPts val="0"/>
              </a:spcBef>
              <a:buNone/>
            </a:pPr>
            <a:r>
              <a:rPr lang="en-CA" sz="2400" dirty="0">
                <a:solidFill>
                  <a:schemeClr val="dk1"/>
                </a:solidFill>
                <a:latin typeface="Calibri"/>
                <a:ea typeface="Calibri"/>
                <a:cs typeface="Calibri"/>
                <a:sym typeface="Calibri"/>
              </a:rPr>
              <a:t>born in </a:t>
            </a:r>
            <a:r>
              <a:rPr lang="en-CA" sz="2400" b="1" dirty="0">
                <a:solidFill>
                  <a:schemeClr val="dk1"/>
                </a:solidFill>
                <a:latin typeface="Calibri"/>
                <a:ea typeface="Calibri"/>
                <a:cs typeface="Calibri"/>
                <a:sym typeface="Calibri"/>
              </a:rPr>
              <a:t>Canada</a:t>
            </a:r>
            <a:r>
              <a:rPr lang="en-CA" sz="2400" dirty="0">
                <a:solidFill>
                  <a:schemeClr val="dk1"/>
                </a:solidFill>
                <a:latin typeface="Calibri"/>
                <a:ea typeface="Calibri"/>
                <a:cs typeface="Calibri"/>
                <a:sym typeface="Calibri"/>
              </a:rPr>
              <a:t>. </a:t>
            </a:r>
          </a:p>
          <a:p>
            <a:pPr marL="52387" lvl="0" rtl="0">
              <a:lnSpc>
                <a:spcPct val="90000"/>
              </a:lnSpc>
              <a:spcBef>
                <a:spcPts val="200"/>
              </a:spcBef>
              <a:buClr>
                <a:srgbClr val="000000"/>
              </a:buClr>
              <a:buFont typeface="Arial"/>
              <a:buNone/>
            </a:pPr>
            <a:endParaRPr dirty="0">
              <a:solidFill>
                <a:schemeClr val="dk1"/>
              </a:solidFill>
              <a:latin typeface="Calibri"/>
              <a:ea typeface="Calibri"/>
              <a:cs typeface="Calibri"/>
              <a:sym typeface="Calibri"/>
            </a:endParaRPr>
          </a:p>
          <a:p>
            <a:pPr marL="457200" lvl="0" indent="-381000" rtl="0">
              <a:lnSpc>
                <a:spcPct val="90000"/>
              </a:lnSpc>
              <a:spcBef>
                <a:spcPts val="200"/>
              </a:spcBef>
              <a:buClr>
                <a:schemeClr val="dk1"/>
              </a:buClr>
              <a:buSzPct val="100000"/>
              <a:buFont typeface="Calibri"/>
              <a:buChar char="-"/>
            </a:pPr>
            <a:r>
              <a:rPr lang="en-CA" sz="2400" dirty="0">
                <a:solidFill>
                  <a:schemeClr val="dk1"/>
                </a:solidFill>
                <a:latin typeface="Calibri"/>
                <a:ea typeface="Calibri"/>
                <a:cs typeface="Calibri"/>
                <a:sym typeface="Calibri"/>
              </a:rPr>
              <a:t>Places like Manitoba, Ontario, New Brunswick, </a:t>
            </a:r>
          </a:p>
          <a:p>
            <a:pPr lvl="0" indent="457200" rtl="0">
              <a:lnSpc>
                <a:spcPct val="90000"/>
              </a:lnSpc>
              <a:spcBef>
                <a:spcPts val="200"/>
              </a:spcBef>
              <a:buNone/>
            </a:pPr>
            <a:r>
              <a:rPr lang="en-CA" sz="2400" dirty="0">
                <a:solidFill>
                  <a:schemeClr val="dk1"/>
                </a:solidFill>
                <a:latin typeface="Calibri"/>
                <a:ea typeface="Calibri"/>
                <a:cs typeface="Calibri"/>
                <a:sym typeface="Calibri"/>
              </a:rPr>
              <a:t>and Quebec are all </a:t>
            </a:r>
            <a:r>
              <a:rPr lang="en-CA" sz="2400" b="1" dirty="0">
                <a:solidFill>
                  <a:schemeClr val="dk1"/>
                </a:solidFill>
                <a:latin typeface="Calibri"/>
                <a:ea typeface="Calibri"/>
                <a:cs typeface="Calibri"/>
                <a:sym typeface="Calibri"/>
              </a:rPr>
              <a:t>in</a:t>
            </a:r>
            <a:r>
              <a:rPr lang="en-CA" sz="2400" dirty="0">
                <a:solidFill>
                  <a:schemeClr val="dk1"/>
                </a:solidFill>
                <a:latin typeface="Calibri"/>
                <a:ea typeface="Calibri"/>
                <a:cs typeface="Calibri"/>
                <a:sym typeface="Calibri"/>
              </a:rPr>
              <a:t> Canada.</a:t>
            </a:r>
          </a:p>
          <a:p>
            <a:pPr marL="52387" lvl="0" rtl="0">
              <a:lnSpc>
                <a:spcPct val="90000"/>
              </a:lnSpc>
              <a:spcBef>
                <a:spcPts val="200"/>
              </a:spcBef>
              <a:buClr>
                <a:srgbClr val="000000"/>
              </a:buClr>
              <a:buFont typeface="Arial"/>
              <a:buNone/>
            </a:pPr>
            <a:endParaRPr dirty="0">
              <a:solidFill>
                <a:schemeClr val="dk1"/>
              </a:solidFill>
              <a:latin typeface="Calibri"/>
              <a:ea typeface="Calibri"/>
              <a:cs typeface="Calibri"/>
              <a:sym typeface="Calibri"/>
            </a:endParaRPr>
          </a:p>
          <a:p>
            <a:pPr marL="457200" lvl="0" indent="-381000" rtl="0">
              <a:lnSpc>
                <a:spcPct val="90000"/>
              </a:lnSpc>
              <a:spcBef>
                <a:spcPts val="200"/>
              </a:spcBef>
              <a:buClr>
                <a:schemeClr val="dk1"/>
              </a:buClr>
              <a:buSzPct val="100000"/>
              <a:buFont typeface="Calibri"/>
              <a:buChar char="-"/>
            </a:pPr>
            <a:r>
              <a:rPr lang="en-CA" sz="2400" dirty="0">
                <a:solidFill>
                  <a:schemeClr val="dk1"/>
                </a:solidFill>
                <a:latin typeface="Calibri"/>
                <a:ea typeface="Calibri"/>
                <a:cs typeface="Calibri"/>
                <a:sym typeface="Calibri"/>
              </a:rPr>
              <a:t>Places like China, Australia, the U.S.A., and </a:t>
            </a:r>
          </a:p>
          <a:p>
            <a:pPr lvl="0" indent="457200" rtl="0">
              <a:lnSpc>
                <a:spcPct val="90000"/>
              </a:lnSpc>
              <a:spcBef>
                <a:spcPts val="200"/>
              </a:spcBef>
              <a:buNone/>
            </a:pPr>
            <a:r>
              <a:rPr lang="en-CA" sz="2400" dirty="0">
                <a:solidFill>
                  <a:schemeClr val="dk1"/>
                </a:solidFill>
                <a:latin typeface="Calibri"/>
                <a:ea typeface="Calibri"/>
                <a:cs typeface="Calibri"/>
                <a:sym typeface="Calibri"/>
              </a:rPr>
              <a:t>England are </a:t>
            </a:r>
            <a:r>
              <a:rPr lang="en-CA" sz="2400" b="1" dirty="0">
                <a:solidFill>
                  <a:schemeClr val="dk1"/>
                </a:solidFill>
                <a:latin typeface="Calibri"/>
                <a:ea typeface="Calibri"/>
                <a:cs typeface="Calibri"/>
                <a:sym typeface="Calibri"/>
              </a:rPr>
              <a:t>not</a:t>
            </a:r>
            <a:r>
              <a:rPr lang="en-CA" sz="2400" dirty="0">
                <a:solidFill>
                  <a:schemeClr val="dk1"/>
                </a:solidFill>
                <a:latin typeface="Calibri"/>
                <a:ea typeface="Calibri"/>
                <a:cs typeface="Calibri"/>
                <a:sym typeface="Calibri"/>
              </a:rPr>
              <a:t> in Canada.</a:t>
            </a:r>
          </a:p>
          <a:p>
            <a:pPr marL="52387" lvl="0" rtl="0">
              <a:lnSpc>
                <a:spcPct val="90000"/>
              </a:lnSpc>
              <a:spcBef>
                <a:spcPts val="200"/>
              </a:spcBef>
              <a:buClr>
                <a:srgbClr val="000000"/>
              </a:buClr>
              <a:buFont typeface="Arial"/>
              <a:buNone/>
            </a:pPr>
            <a:endParaRPr dirty="0">
              <a:solidFill>
                <a:schemeClr val="dk1"/>
              </a:solidFill>
              <a:latin typeface="Calibri"/>
              <a:ea typeface="Calibri"/>
              <a:cs typeface="Calibri"/>
              <a:sym typeface="Calibri"/>
            </a:endParaRPr>
          </a:p>
          <a:p>
            <a:pPr marL="457200" lvl="0" indent="-381000" rtl="0">
              <a:lnSpc>
                <a:spcPct val="90000"/>
              </a:lnSpc>
              <a:spcBef>
                <a:spcPts val="200"/>
              </a:spcBef>
              <a:buClr>
                <a:schemeClr val="dk1"/>
              </a:buClr>
              <a:buSzPct val="100000"/>
              <a:buFont typeface="Calibri"/>
              <a:buChar char="-"/>
            </a:pPr>
            <a:r>
              <a:rPr lang="en-CA" sz="2400" dirty="0">
                <a:solidFill>
                  <a:schemeClr val="dk1"/>
                </a:solidFill>
                <a:latin typeface="Calibri"/>
                <a:ea typeface="Calibri"/>
                <a:cs typeface="Calibri"/>
                <a:sym typeface="Calibri"/>
              </a:rPr>
              <a:t>Were you born outside of Canada?</a:t>
            </a:r>
          </a:p>
          <a:p>
            <a:pPr lvl="0">
              <a:spcBef>
                <a:spcPts val="0"/>
              </a:spcBef>
              <a:buNone/>
            </a:pPr>
            <a:endParaRPr sz="2400" dirty="0">
              <a:solidFill>
                <a:schemeClr val="dk1"/>
              </a:solidFill>
            </a:endParaRPr>
          </a:p>
        </p:txBody>
      </p:sp>
      <p:pic>
        <p:nvPicPr>
          <p:cNvPr id="2" name="Shape 134">
            <a:extLst>
              <a:ext uri="{FF2B5EF4-FFF2-40B4-BE49-F238E27FC236}">
                <a16:creationId xmlns:a16="http://schemas.microsoft.com/office/drawing/2014/main" id="{A07F7F9A-11CE-72C7-316B-364F20E030F7}"/>
              </a:ext>
            </a:extLst>
          </p:cNvPr>
          <p:cNvPicPr preferRelativeResize="0"/>
          <p:nvPr/>
        </p:nvPicPr>
        <p:blipFill>
          <a:blip r:embed="rId6">
            <a:alphaModFix/>
          </a:blip>
          <a:stretch>
            <a:fillRect/>
          </a:stretch>
        </p:blipFill>
        <p:spPr>
          <a:xfrm>
            <a:off x="4294550" y="329104"/>
            <a:ext cx="5982449" cy="489924"/>
          </a:xfrm>
          <a:prstGeom prst="rect">
            <a:avLst/>
          </a:prstGeom>
          <a:noFill/>
          <a:ln>
            <a:noFill/>
          </a:ln>
        </p:spPr>
      </p:pic>
      <p:pic>
        <p:nvPicPr>
          <p:cNvPr id="6" name="Picture 5">
            <a:extLst>
              <a:ext uri="{FF2B5EF4-FFF2-40B4-BE49-F238E27FC236}">
                <a16:creationId xmlns:a16="http://schemas.microsoft.com/office/drawing/2014/main" id="{7BBC3246-88C7-5671-869B-2B924AC8BE63}"/>
              </a:ext>
            </a:extLst>
          </p:cNvPr>
          <p:cNvPicPr>
            <a:picLocks noChangeAspect="1"/>
          </p:cNvPicPr>
          <p:nvPr/>
        </p:nvPicPr>
        <p:blipFill>
          <a:blip r:embed="rId7"/>
          <a:stretch>
            <a:fillRect/>
          </a:stretch>
        </p:blipFill>
        <p:spPr>
          <a:xfrm>
            <a:off x="0" y="-48683"/>
            <a:ext cx="12192000" cy="1196808"/>
          </a:xfrm>
          <a:prstGeom prst="rect">
            <a:avLst/>
          </a:prstGeom>
        </p:spPr>
      </p:pic>
      <p:pic>
        <p:nvPicPr>
          <p:cNvPr id="10" name="Picture 9">
            <a:extLst>
              <a:ext uri="{FF2B5EF4-FFF2-40B4-BE49-F238E27FC236}">
                <a16:creationId xmlns:a16="http://schemas.microsoft.com/office/drawing/2014/main" id="{82870F1F-F983-1C6C-21ED-F5A595E131F3}"/>
              </a:ext>
            </a:extLst>
          </p:cNvPr>
          <p:cNvPicPr>
            <a:picLocks noChangeAspect="1"/>
          </p:cNvPicPr>
          <p:nvPr/>
        </p:nvPicPr>
        <p:blipFill>
          <a:blip r:embed="rId8"/>
          <a:stretch>
            <a:fillRect/>
          </a:stretch>
        </p:blipFill>
        <p:spPr>
          <a:xfrm>
            <a:off x="-1" y="-32872"/>
            <a:ext cx="12192000" cy="116518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Shape 149"/>
          <p:cNvPicPr preferRelativeResize="0"/>
          <p:nvPr/>
        </p:nvPicPr>
        <p:blipFill rotWithShape="1">
          <a:blip r:embed="rId3">
            <a:alphaModFix/>
          </a:blip>
          <a:srcRect l="24656" r="23292"/>
          <a:stretch/>
        </p:blipFill>
        <p:spPr>
          <a:xfrm>
            <a:off x="0" y="0"/>
            <a:ext cx="12191999" cy="1148125"/>
          </a:xfrm>
          <a:prstGeom prst="rect">
            <a:avLst/>
          </a:prstGeom>
          <a:noFill/>
          <a:ln>
            <a:noFill/>
          </a:ln>
        </p:spPr>
      </p:pic>
      <p:pic>
        <p:nvPicPr>
          <p:cNvPr id="150" name="Shape 150"/>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pic>
        <p:nvPicPr>
          <p:cNvPr id="151" name="Shape 151"/>
          <p:cNvPicPr preferRelativeResize="0"/>
          <p:nvPr/>
        </p:nvPicPr>
        <p:blipFill>
          <a:blip r:embed="rId5">
            <a:alphaModFix/>
          </a:blip>
          <a:stretch>
            <a:fillRect/>
          </a:stretch>
        </p:blipFill>
        <p:spPr>
          <a:xfrm>
            <a:off x="7684921" y="1764812"/>
            <a:ext cx="4235274" cy="3804474"/>
          </a:xfrm>
          <a:prstGeom prst="rect">
            <a:avLst/>
          </a:prstGeom>
          <a:noFill/>
          <a:ln>
            <a:noFill/>
          </a:ln>
        </p:spPr>
      </p:pic>
      <p:sp>
        <p:nvSpPr>
          <p:cNvPr id="152" name="Shape 152"/>
          <p:cNvSpPr txBox="1"/>
          <p:nvPr/>
        </p:nvSpPr>
        <p:spPr>
          <a:xfrm>
            <a:off x="164425" y="1455825"/>
            <a:ext cx="7230900" cy="4740300"/>
          </a:xfrm>
          <a:prstGeom prst="rect">
            <a:avLst/>
          </a:prstGeom>
          <a:noFill/>
          <a:ln>
            <a:noFill/>
          </a:ln>
        </p:spPr>
        <p:txBody>
          <a:bodyPr lIns="91425" tIns="91425" rIns="91425" bIns="91425" anchor="t" anchorCtr="0">
            <a:noAutofit/>
          </a:bodyPr>
          <a:lstStyle/>
          <a:p>
            <a:pPr lvl="0" algn="ctr" rtl="0">
              <a:lnSpc>
                <a:spcPct val="90000"/>
              </a:lnSpc>
              <a:spcBef>
                <a:spcPts val="0"/>
              </a:spcBef>
              <a:buNone/>
            </a:pPr>
            <a:r>
              <a:rPr lang="en-CA" sz="3000" b="1">
                <a:solidFill>
                  <a:schemeClr val="accent2"/>
                </a:solidFill>
                <a:latin typeface="Calibri"/>
                <a:ea typeface="Calibri"/>
                <a:cs typeface="Calibri"/>
                <a:sym typeface="Calibri"/>
              </a:rPr>
              <a:t>Bullying </a:t>
            </a:r>
          </a:p>
          <a:p>
            <a:pPr lvl="0" algn="ctr" rtl="0">
              <a:lnSpc>
                <a:spcPct val="90000"/>
              </a:lnSpc>
              <a:spcBef>
                <a:spcPts val="0"/>
              </a:spcBef>
              <a:buNone/>
            </a:pPr>
            <a:endParaRPr sz="2400">
              <a:solidFill>
                <a:srgbClr val="0097A7"/>
              </a:solidFill>
              <a:latin typeface="Calibri"/>
              <a:ea typeface="Calibri"/>
              <a:cs typeface="Calibri"/>
              <a:sym typeface="Calibri"/>
            </a:endParaRPr>
          </a:p>
          <a:p>
            <a:pPr lvl="0" rtl="0">
              <a:lnSpc>
                <a:spcPct val="90000"/>
              </a:lnSpc>
              <a:spcBef>
                <a:spcPts val="0"/>
              </a:spcBef>
              <a:buClr>
                <a:srgbClr val="FFAB40"/>
              </a:buClr>
              <a:buSzPct val="25000"/>
              <a:buFont typeface="Arial"/>
              <a:buNone/>
            </a:pPr>
            <a:r>
              <a:rPr lang="en-CA" sz="2400">
                <a:solidFill>
                  <a:schemeClr val="dk1"/>
                </a:solidFill>
                <a:latin typeface="Calibri"/>
                <a:ea typeface="Calibri"/>
                <a:cs typeface="Calibri"/>
                <a:sym typeface="Calibri"/>
              </a:rPr>
              <a:t>Some of the questions on the survey ask about bullying. </a:t>
            </a:r>
          </a:p>
          <a:p>
            <a:pPr lvl="0" rtl="0">
              <a:lnSpc>
                <a:spcPct val="90000"/>
              </a:lnSpc>
              <a:spcBef>
                <a:spcPts val="400"/>
              </a:spcBef>
              <a:buClr>
                <a:srgbClr val="000000"/>
              </a:buClr>
              <a:buFont typeface="Arial"/>
              <a:buNone/>
            </a:pPr>
            <a:endParaRPr sz="2400">
              <a:solidFill>
                <a:schemeClr val="dk1"/>
              </a:solidFill>
              <a:latin typeface="Calibri"/>
              <a:ea typeface="Calibri"/>
              <a:cs typeface="Calibri"/>
              <a:sym typeface="Calibri"/>
            </a:endParaRPr>
          </a:p>
          <a:p>
            <a:pPr lvl="0" algn="just" rtl="0">
              <a:lnSpc>
                <a:spcPct val="90000"/>
              </a:lnSpc>
              <a:spcBef>
                <a:spcPts val="400"/>
              </a:spcBef>
              <a:buClr>
                <a:srgbClr val="FFAB40"/>
              </a:buClr>
              <a:buSzPct val="25000"/>
              <a:buFont typeface="Arial"/>
              <a:buNone/>
            </a:pPr>
            <a:r>
              <a:rPr lang="en-CA" sz="2400">
                <a:solidFill>
                  <a:schemeClr val="dk1"/>
                </a:solidFill>
                <a:latin typeface="Calibri"/>
                <a:ea typeface="Calibri"/>
                <a:cs typeface="Calibri"/>
                <a:sym typeface="Calibri"/>
              </a:rPr>
              <a:t>Bullying is when a person tries to hurt another person and does it more than once. Bullying can be physical, verbal, or social, and can also take place over the internet with emails or text messages. The bully usually has power over the person being bullied, such as when the bully is bigger or more popular. Sometimes a group of students will bully others.</a:t>
            </a:r>
          </a:p>
          <a:p>
            <a:pPr lvl="0">
              <a:spcBef>
                <a:spcPts val="0"/>
              </a:spcBef>
              <a:buNone/>
            </a:pPr>
            <a:endParaRPr/>
          </a:p>
        </p:txBody>
      </p:sp>
      <p:pic>
        <p:nvPicPr>
          <p:cNvPr id="153" name="Shape 153"/>
          <p:cNvPicPr preferRelativeResize="0"/>
          <p:nvPr/>
        </p:nvPicPr>
        <p:blipFill>
          <a:blip r:embed="rId6">
            <a:alphaModFix/>
          </a:blip>
          <a:stretch>
            <a:fillRect/>
          </a:stretch>
        </p:blipFill>
        <p:spPr>
          <a:xfrm>
            <a:off x="4189424" y="297825"/>
            <a:ext cx="6156162" cy="552475"/>
          </a:xfrm>
          <a:prstGeom prst="rect">
            <a:avLst/>
          </a:prstGeom>
          <a:noFill/>
          <a:ln>
            <a:noFill/>
          </a:ln>
        </p:spPr>
      </p:pic>
      <p:pic>
        <p:nvPicPr>
          <p:cNvPr id="5" name="Picture 4">
            <a:extLst>
              <a:ext uri="{FF2B5EF4-FFF2-40B4-BE49-F238E27FC236}">
                <a16:creationId xmlns:a16="http://schemas.microsoft.com/office/drawing/2014/main" id="{65BA6471-1631-5BC4-C923-EB50449B6B79}"/>
              </a:ext>
            </a:extLst>
          </p:cNvPr>
          <p:cNvPicPr>
            <a:picLocks noChangeAspect="1"/>
          </p:cNvPicPr>
          <p:nvPr/>
        </p:nvPicPr>
        <p:blipFill>
          <a:blip r:embed="rId7"/>
          <a:stretch>
            <a:fillRect/>
          </a:stretch>
        </p:blipFill>
        <p:spPr>
          <a:xfrm>
            <a:off x="-24426" y="-5571"/>
            <a:ext cx="12192000" cy="121148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Shape 158"/>
          <p:cNvPicPr preferRelativeResize="0"/>
          <p:nvPr/>
        </p:nvPicPr>
        <p:blipFill rotWithShape="1">
          <a:blip r:embed="rId3">
            <a:alphaModFix/>
          </a:blip>
          <a:srcRect l="24656" r="23292"/>
          <a:stretch/>
        </p:blipFill>
        <p:spPr>
          <a:xfrm>
            <a:off x="0" y="0"/>
            <a:ext cx="12191999" cy="1148125"/>
          </a:xfrm>
          <a:prstGeom prst="rect">
            <a:avLst/>
          </a:prstGeom>
          <a:noFill/>
          <a:ln>
            <a:noFill/>
          </a:ln>
        </p:spPr>
      </p:pic>
      <p:pic>
        <p:nvPicPr>
          <p:cNvPr id="159" name="Shape 159"/>
          <p:cNvPicPr preferRelativeResize="0"/>
          <p:nvPr/>
        </p:nvPicPr>
        <p:blipFill rotWithShape="1">
          <a:blip r:embed="rId4">
            <a:alphaModFix/>
          </a:blip>
          <a:srcRect l="13063" t="9479" r="8805" b="14809"/>
          <a:stretch/>
        </p:blipFill>
        <p:spPr>
          <a:xfrm>
            <a:off x="11586150" y="5849125"/>
            <a:ext cx="528450" cy="552475"/>
          </a:xfrm>
          <a:prstGeom prst="rect">
            <a:avLst/>
          </a:prstGeom>
          <a:noFill/>
          <a:ln>
            <a:noFill/>
          </a:ln>
        </p:spPr>
      </p:pic>
      <p:grpSp>
        <p:nvGrpSpPr>
          <p:cNvPr id="160" name="Shape 160"/>
          <p:cNvGrpSpPr/>
          <p:nvPr/>
        </p:nvGrpSpPr>
        <p:grpSpPr>
          <a:xfrm>
            <a:off x="2152661" y="2244799"/>
            <a:ext cx="7886700" cy="2368413"/>
            <a:chOff x="2152661" y="2244799"/>
            <a:chExt cx="7886700" cy="2368413"/>
          </a:xfrm>
        </p:grpSpPr>
        <p:sp>
          <p:nvSpPr>
            <p:cNvPr id="161" name="Shape 161"/>
            <p:cNvSpPr txBox="1"/>
            <p:nvPr/>
          </p:nvSpPr>
          <p:spPr>
            <a:xfrm>
              <a:off x="2152661" y="2244799"/>
              <a:ext cx="7886700" cy="1005000"/>
            </a:xfrm>
            <a:prstGeom prst="rect">
              <a:avLst/>
            </a:prstGeom>
            <a:noFill/>
            <a:ln>
              <a:noFill/>
            </a:ln>
          </p:spPr>
          <p:txBody>
            <a:bodyPr lIns="91425" tIns="45700" rIns="91425" bIns="45700" anchor="ctr" anchorCtr="0">
              <a:noAutofit/>
            </a:bodyPr>
            <a:lstStyle/>
            <a:p>
              <a:pPr lvl="0" algn="ctr" rtl="0">
                <a:lnSpc>
                  <a:spcPct val="90000"/>
                </a:lnSpc>
                <a:spcBef>
                  <a:spcPts val="0"/>
                </a:spcBef>
                <a:buNone/>
              </a:pPr>
              <a:r>
                <a:rPr lang="en-CA" sz="4800" b="1">
                  <a:solidFill>
                    <a:schemeClr val="accent2"/>
                  </a:solidFill>
                  <a:latin typeface="Calibri"/>
                  <a:ea typeface="Calibri"/>
                  <a:cs typeface="Calibri"/>
                  <a:sym typeface="Calibri"/>
                </a:rPr>
                <a:t>Sample Questions</a:t>
              </a:r>
            </a:p>
          </p:txBody>
        </p:sp>
        <p:sp>
          <p:nvSpPr>
            <p:cNvPr id="162" name="Shape 162"/>
            <p:cNvSpPr txBox="1"/>
            <p:nvPr/>
          </p:nvSpPr>
          <p:spPr>
            <a:xfrm>
              <a:off x="2152661" y="3271912"/>
              <a:ext cx="7886700" cy="1341300"/>
            </a:xfrm>
            <a:prstGeom prst="rect">
              <a:avLst/>
            </a:prstGeom>
            <a:noFill/>
            <a:ln>
              <a:noFill/>
            </a:ln>
          </p:spPr>
          <p:txBody>
            <a:bodyPr lIns="91425" tIns="45700" rIns="91425" bIns="45700" anchor="t" anchorCtr="0">
              <a:noAutofit/>
            </a:bodyPr>
            <a:lstStyle/>
            <a:p>
              <a:pPr marL="52387" lvl="0" algn="ctr" rtl="0">
                <a:lnSpc>
                  <a:spcPct val="90000"/>
                </a:lnSpc>
                <a:spcBef>
                  <a:spcPts val="0"/>
                </a:spcBef>
                <a:buNone/>
              </a:pPr>
              <a:r>
                <a:rPr lang="en-CA" sz="3000">
                  <a:solidFill>
                    <a:schemeClr val="dk1"/>
                  </a:solidFill>
                  <a:latin typeface="Calibri"/>
                  <a:ea typeface="Calibri"/>
                  <a:cs typeface="Calibri"/>
                  <a:sym typeface="Calibri"/>
                </a:rPr>
                <a:t>This section will show you what the survey questions look like. </a:t>
              </a:r>
            </a:p>
          </p:txBody>
        </p:sp>
      </p:grpSp>
      <p:pic>
        <p:nvPicPr>
          <p:cNvPr id="163" name="Shape 163"/>
          <p:cNvPicPr preferRelativeResize="0"/>
          <p:nvPr/>
        </p:nvPicPr>
        <p:blipFill>
          <a:blip r:embed="rId5">
            <a:alphaModFix/>
          </a:blip>
          <a:stretch>
            <a:fillRect/>
          </a:stretch>
        </p:blipFill>
        <p:spPr>
          <a:xfrm>
            <a:off x="4223329" y="331942"/>
            <a:ext cx="6033574" cy="484249"/>
          </a:xfrm>
          <a:prstGeom prst="rect">
            <a:avLst/>
          </a:prstGeom>
          <a:noFill/>
          <a:ln>
            <a:noFill/>
          </a:ln>
        </p:spPr>
      </p:pic>
      <p:pic>
        <p:nvPicPr>
          <p:cNvPr id="5" name="Picture 4">
            <a:extLst>
              <a:ext uri="{FF2B5EF4-FFF2-40B4-BE49-F238E27FC236}">
                <a16:creationId xmlns:a16="http://schemas.microsoft.com/office/drawing/2014/main" id="{EF0ECC48-369F-AE94-B8B9-F8C349260F4B}"/>
              </a:ext>
            </a:extLst>
          </p:cNvPr>
          <p:cNvPicPr>
            <a:picLocks noChangeAspect="1"/>
          </p:cNvPicPr>
          <p:nvPr/>
        </p:nvPicPr>
        <p:blipFill>
          <a:blip r:embed="rId6"/>
          <a:stretch>
            <a:fillRect/>
          </a:stretch>
        </p:blipFill>
        <p:spPr>
          <a:xfrm>
            <a:off x="-24426" y="0"/>
            <a:ext cx="12192000" cy="1190595"/>
          </a:xfrm>
          <a:prstGeom prst="rect">
            <a:avLst/>
          </a:prstGeom>
        </p:spPr>
      </p:pic>
    </p:spTree>
  </p:cSld>
  <p:clrMapOvr>
    <a:masterClrMapping/>
  </p:clrMapOvr>
</p:sld>
</file>

<file path=ppt/theme/theme1.xml><?xml version="1.0" encoding="utf-8"?>
<a:theme xmlns:a="http://schemas.openxmlformats.org/drawingml/2006/main" name="TLB Wide Screen Theme">
  <a:themeElements>
    <a:clrScheme name="TLB and EYE Colours">
      <a:dk1>
        <a:srgbClr val="333333"/>
      </a:dk1>
      <a:lt1>
        <a:srgbClr val="FFFFFF"/>
      </a:lt1>
      <a:dk2>
        <a:srgbClr val="333333"/>
      </a:dk2>
      <a:lt2>
        <a:srgbClr val="FFFFFF"/>
      </a:lt2>
      <a:accent1>
        <a:srgbClr val="57A445"/>
      </a:accent1>
      <a:accent2>
        <a:srgbClr val="243670"/>
      </a:accent2>
      <a:accent3>
        <a:srgbClr val="F58620"/>
      </a:accent3>
      <a:accent4>
        <a:srgbClr val="008FBE"/>
      </a:accent4>
      <a:accent5>
        <a:srgbClr val="EA2127"/>
      </a:accent5>
      <a:accent6>
        <a:srgbClr val="FEC116"/>
      </a:accent6>
      <a:hlink>
        <a:srgbClr val="008FBE"/>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TotalTime>
  <Words>648</Words>
  <Application>Microsoft Office PowerPoint</Application>
  <PresentationFormat>Widescreen</PresentationFormat>
  <Paragraphs>88</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TLB Wide Screen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Morgan</dc:creator>
  <cp:lastModifiedBy>Melissa Morgan</cp:lastModifiedBy>
  <cp:revision>8</cp:revision>
  <dcterms:modified xsi:type="dcterms:W3CDTF">2025-08-27T16:04:37Z</dcterms:modified>
</cp:coreProperties>
</file>