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392" r:id="rId2"/>
    <p:sldId id="393" r:id="rId3"/>
    <p:sldId id="396" r:id="rId4"/>
    <p:sldId id="397" r:id="rId5"/>
    <p:sldId id="3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BE"/>
    <a:srgbClr val="F58620"/>
    <a:srgbClr val="EA2127"/>
    <a:srgbClr val="57A445"/>
    <a:srgbClr val="FBFBFB"/>
    <a:srgbClr val="F7F7F7"/>
    <a:srgbClr val="FFFFFF"/>
    <a:srgbClr val="9D9F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E2ED4F-2F19-4EAC-8C30-532C0D4CF7A3}" v="27" dt="2026-01-29T16:45:59.5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668" autoAdjust="0"/>
    <p:restoredTop sz="83656" autoAdjust="0"/>
  </p:normalViewPr>
  <p:slideViewPr>
    <p:cSldViewPr snapToGrid="0">
      <p:cViewPr varScale="1">
        <p:scale>
          <a:sx n="84" d="100"/>
          <a:sy n="84" d="100"/>
        </p:scale>
        <p:origin x="2052" y="30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298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jorie LaFrance" userId="4ca873d9-35e2-4122-8af6-4415e83d077d" providerId="ADAL" clId="{CFCDF323-A09C-40EA-BF20-4475DF90974C}"/>
    <pc:docChg chg="undo custSel addSld delSld modSld sldOrd">
      <pc:chgData name="Marjorie LaFrance" userId="4ca873d9-35e2-4122-8af6-4415e83d077d" providerId="ADAL" clId="{CFCDF323-A09C-40EA-BF20-4475DF90974C}" dt="2026-01-29T16:46:04.763" v="901" actId="20577"/>
      <pc:docMkLst>
        <pc:docMk/>
      </pc:docMkLst>
      <pc:sldChg chg="del">
        <pc:chgData name="Marjorie LaFrance" userId="4ca873d9-35e2-4122-8af6-4415e83d077d" providerId="ADAL" clId="{CFCDF323-A09C-40EA-BF20-4475DF90974C}" dt="2026-01-28T15:08:52.918" v="276" actId="47"/>
        <pc:sldMkLst>
          <pc:docMk/>
          <pc:sldMk cId="462142364" sldId="257"/>
        </pc:sldMkLst>
      </pc:sldChg>
      <pc:sldChg chg="del">
        <pc:chgData name="Marjorie LaFrance" userId="4ca873d9-35e2-4122-8af6-4415e83d077d" providerId="ADAL" clId="{CFCDF323-A09C-40EA-BF20-4475DF90974C}" dt="2026-01-28T19:26:10.327" v="556" actId="47"/>
        <pc:sldMkLst>
          <pc:docMk/>
          <pc:sldMk cId="699033322" sldId="330"/>
        </pc:sldMkLst>
      </pc:sldChg>
      <pc:sldChg chg="del">
        <pc:chgData name="Marjorie LaFrance" userId="4ca873d9-35e2-4122-8af6-4415e83d077d" providerId="ADAL" clId="{CFCDF323-A09C-40EA-BF20-4475DF90974C}" dt="2026-01-28T19:26:07.588" v="555" actId="47"/>
        <pc:sldMkLst>
          <pc:docMk/>
          <pc:sldMk cId="3161937376" sldId="331"/>
        </pc:sldMkLst>
      </pc:sldChg>
      <pc:sldChg chg="del">
        <pc:chgData name="Marjorie LaFrance" userId="4ca873d9-35e2-4122-8af6-4415e83d077d" providerId="ADAL" clId="{CFCDF323-A09C-40EA-BF20-4475DF90974C}" dt="2026-01-28T19:24:23.410" v="543" actId="47"/>
        <pc:sldMkLst>
          <pc:docMk/>
          <pc:sldMk cId="886419180" sldId="332"/>
        </pc:sldMkLst>
      </pc:sldChg>
      <pc:sldChg chg="del">
        <pc:chgData name="Marjorie LaFrance" userId="4ca873d9-35e2-4122-8af6-4415e83d077d" providerId="ADAL" clId="{CFCDF323-A09C-40EA-BF20-4475DF90974C}" dt="2026-01-28T19:24:21.027" v="542" actId="47"/>
        <pc:sldMkLst>
          <pc:docMk/>
          <pc:sldMk cId="1160550944" sldId="333"/>
        </pc:sldMkLst>
      </pc:sldChg>
      <pc:sldChg chg="del">
        <pc:chgData name="Marjorie LaFrance" userId="4ca873d9-35e2-4122-8af6-4415e83d077d" providerId="ADAL" clId="{CFCDF323-A09C-40EA-BF20-4475DF90974C}" dt="2026-01-28T19:24:18.074" v="541" actId="47"/>
        <pc:sldMkLst>
          <pc:docMk/>
          <pc:sldMk cId="2577740026" sldId="334"/>
        </pc:sldMkLst>
      </pc:sldChg>
      <pc:sldChg chg="addSp delSp modSp add mod modNotesTx">
        <pc:chgData name="Marjorie LaFrance" userId="4ca873d9-35e2-4122-8af6-4415e83d077d" providerId="ADAL" clId="{CFCDF323-A09C-40EA-BF20-4475DF90974C}" dt="2026-01-29T16:46:04.763" v="901" actId="20577"/>
        <pc:sldMkLst>
          <pc:docMk/>
          <pc:sldMk cId="1554961196" sldId="392"/>
        </pc:sldMkLst>
        <pc:spChg chg="mod">
          <ac:chgData name="Marjorie LaFrance" userId="4ca873d9-35e2-4122-8af6-4415e83d077d" providerId="ADAL" clId="{CFCDF323-A09C-40EA-BF20-4475DF90974C}" dt="2026-01-28T19:53:24.605" v="709" actId="790"/>
          <ac:spMkLst>
            <pc:docMk/>
            <pc:sldMk cId="1554961196" sldId="392"/>
            <ac:spMk id="2" creationId="{DC2E22F9-A277-7452-7425-4BB7F356347B}"/>
          </ac:spMkLst>
        </pc:spChg>
        <pc:spChg chg="mod">
          <ac:chgData name="Marjorie LaFrance" userId="4ca873d9-35e2-4122-8af6-4415e83d077d" providerId="ADAL" clId="{CFCDF323-A09C-40EA-BF20-4475DF90974C}" dt="2026-01-28T19:53:24.605" v="709" actId="790"/>
          <ac:spMkLst>
            <pc:docMk/>
            <pc:sldMk cId="1554961196" sldId="392"/>
            <ac:spMk id="3" creationId="{FE6169CA-8D36-AE8D-A680-CF3233304955}"/>
          </ac:spMkLst>
        </pc:spChg>
        <pc:picChg chg="add del mod">
          <ac:chgData name="Marjorie LaFrance" userId="4ca873d9-35e2-4122-8af6-4415e83d077d" providerId="ADAL" clId="{CFCDF323-A09C-40EA-BF20-4475DF90974C}" dt="2026-01-28T15:09:06.550" v="278" actId="478"/>
          <ac:picMkLst>
            <pc:docMk/>
            <pc:sldMk cId="1554961196" sldId="392"/>
            <ac:picMk id="4" creationId="{52888F1F-ADF6-1CE7-A510-DC89B3D6DA03}"/>
          </ac:picMkLst>
        </pc:picChg>
      </pc:sldChg>
      <pc:sldChg chg="modSp add mod">
        <pc:chgData name="Marjorie LaFrance" userId="4ca873d9-35e2-4122-8af6-4415e83d077d" providerId="ADAL" clId="{CFCDF323-A09C-40EA-BF20-4475DF90974C}" dt="2026-01-29T16:43:19.257" v="899" actId="20577"/>
        <pc:sldMkLst>
          <pc:docMk/>
          <pc:sldMk cId="4257270200" sldId="393"/>
        </pc:sldMkLst>
        <pc:spChg chg="mod">
          <ac:chgData name="Marjorie LaFrance" userId="4ca873d9-35e2-4122-8af6-4415e83d077d" providerId="ADAL" clId="{CFCDF323-A09C-40EA-BF20-4475DF90974C}" dt="2026-01-28T15:03:00.986" v="231" actId="14100"/>
          <ac:spMkLst>
            <pc:docMk/>
            <pc:sldMk cId="4257270200" sldId="393"/>
            <ac:spMk id="2" creationId="{519A9CAF-8A85-8840-004F-EC7996DA17C6}"/>
          </ac:spMkLst>
        </pc:spChg>
        <pc:spChg chg="mod">
          <ac:chgData name="Marjorie LaFrance" userId="4ca873d9-35e2-4122-8af6-4415e83d077d" providerId="ADAL" clId="{CFCDF323-A09C-40EA-BF20-4475DF90974C}" dt="2026-01-28T19:53:24.605" v="709" actId="790"/>
          <ac:spMkLst>
            <pc:docMk/>
            <pc:sldMk cId="4257270200" sldId="393"/>
            <ac:spMk id="3" creationId="{0EFDCCDC-C527-14EF-3154-0B9B7BD428AC}"/>
          </ac:spMkLst>
        </pc:spChg>
        <pc:spChg chg="mod">
          <ac:chgData name="Marjorie LaFrance" userId="4ca873d9-35e2-4122-8af6-4415e83d077d" providerId="ADAL" clId="{CFCDF323-A09C-40EA-BF20-4475DF90974C}" dt="2026-01-28T19:53:24.605" v="709" actId="790"/>
          <ac:spMkLst>
            <pc:docMk/>
            <pc:sldMk cId="4257270200" sldId="393"/>
            <ac:spMk id="4" creationId="{37FA6FB8-9219-0774-C09D-CBA7B2240288}"/>
          </ac:spMkLst>
        </pc:spChg>
        <pc:spChg chg="mod">
          <ac:chgData name="Marjorie LaFrance" userId="4ca873d9-35e2-4122-8af6-4415e83d077d" providerId="ADAL" clId="{CFCDF323-A09C-40EA-BF20-4475DF90974C}" dt="2026-01-29T16:43:19.257" v="899" actId="20577"/>
          <ac:spMkLst>
            <pc:docMk/>
            <pc:sldMk cId="4257270200" sldId="393"/>
            <ac:spMk id="5" creationId="{93E6AF3B-C97A-6762-9389-F46C7AC9FB5C}"/>
          </ac:spMkLst>
        </pc:spChg>
        <pc:spChg chg="mod">
          <ac:chgData name="Marjorie LaFrance" userId="4ca873d9-35e2-4122-8af6-4415e83d077d" providerId="ADAL" clId="{CFCDF323-A09C-40EA-BF20-4475DF90974C}" dt="2026-01-28T19:53:24.605" v="709" actId="790"/>
          <ac:spMkLst>
            <pc:docMk/>
            <pc:sldMk cId="4257270200" sldId="393"/>
            <ac:spMk id="6" creationId="{D2F44F75-C3CC-839B-4F52-929A592E8105}"/>
          </ac:spMkLst>
        </pc:spChg>
        <pc:spChg chg="mod">
          <ac:chgData name="Marjorie LaFrance" userId="4ca873d9-35e2-4122-8af6-4415e83d077d" providerId="ADAL" clId="{CFCDF323-A09C-40EA-BF20-4475DF90974C}" dt="2026-01-28T19:53:24.605" v="709" actId="790"/>
          <ac:spMkLst>
            <pc:docMk/>
            <pc:sldMk cId="4257270200" sldId="393"/>
            <ac:spMk id="7" creationId="{ED2A7082-5A18-E4F7-4058-47B311BAA4CA}"/>
          </ac:spMkLst>
        </pc:spChg>
        <pc:spChg chg="mod">
          <ac:chgData name="Marjorie LaFrance" userId="4ca873d9-35e2-4122-8af6-4415e83d077d" providerId="ADAL" clId="{CFCDF323-A09C-40EA-BF20-4475DF90974C}" dt="2026-01-28T19:53:24.605" v="709" actId="790"/>
          <ac:spMkLst>
            <pc:docMk/>
            <pc:sldMk cId="4257270200" sldId="393"/>
            <ac:spMk id="8" creationId="{A29FB3B6-54DE-F5C2-8A02-2EFC7828775C}"/>
          </ac:spMkLst>
        </pc:spChg>
        <pc:spChg chg="mod">
          <ac:chgData name="Marjorie LaFrance" userId="4ca873d9-35e2-4122-8af6-4415e83d077d" providerId="ADAL" clId="{CFCDF323-A09C-40EA-BF20-4475DF90974C}" dt="2026-01-28T19:53:24.605" v="709" actId="790"/>
          <ac:spMkLst>
            <pc:docMk/>
            <pc:sldMk cId="4257270200" sldId="393"/>
            <ac:spMk id="9" creationId="{1D3B2073-BD04-7216-F2BE-E60665044CCA}"/>
          </ac:spMkLst>
        </pc:spChg>
        <pc:spChg chg="mod">
          <ac:chgData name="Marjorie LaFrance" userId="4ca873d9-35e2-4122-8af6-4415e83d077d" providerId="ADAL" clId="{CFCDF323-A09C-40EA-BF20-4475DF90974C}" dt="2026-01-28T19:53:24.605" v="709" actId="790"/>
          <ac:spMkLst>
            <pc:docMk/>
            <pc:sldMk cId="4257270200" sldId="393"/>
            <ac:spMk id="10" creationId="{FA8C9767-7F54-BFD1-29C9-5EEC9212F4FF}"/>
          </ac:spMkLst>
        </pc:spChg>
        <pc:spChg chg="mod">
          <ac:chgData name="Marjorie LaFrance" userId="4ca873d9-35e2-4122-8af6-4415e83d077d" providerId="ADAL" clId="{CFCDF323-A09C-40EA-BF20-4475DF90974C}" dt="2026-01-28T19:53:24.605" v="709" actId="790"/>
          <ac:spMkLst>
            <pc:docMk/>
            <pc:sldMk cId="4257270200" sldId="393"/>
            <ac:spMk id="16" creationId="{AC724E18-10EA-EB74-166F-C21926CE77D5}"/>
          </ac:spMkLst>
        </pc:spChg>
        <pc:spChg chg="mod">
          <ac:chgData name="Marjorie LaFrance" userId="4ca873d9-35e2-4122-8af6-4415e83d077d" providerId="ADAL" clId="{CFCDF323-A09C-40EA-BF20-4475DF90974C}" dt="2026-01-28T19:53:24.605" v="709" actId="790"/>
          <ac:spMkLst>
            <pc:docMk/>
            <pc:sldMk cId="4257270200" sldId="393"/>
            <ac:spMk id="18" creationId="{CA23E6AF-73F4-B556-F3BD-7FB8A6643945}"/>
          </ac:spMkLst>
        </pc:spChg>
      </pc:sldChg>
      <pc:sldChg chg="modSp add mod ord">
        <pc:chgData name="Marjorie LaFrance" userId="4ca873d9-35e2-4122-8af6-4415e83d077d" providerId="ADAL" clId="{CFCDF323-A09C-40EA-BF20-4475DF90974C}" dt="2026-01-28T19:53:24.605" v="709" actId="790"/>
        <pc:sldMkLst>
          <pc:docMk/>
          <pc:sldMk cId="1796131862" sldId="395"/>
        </pc:sldMkLst>
        <pc:spChg chg="mod">
          <ac:chgData name="Marjorie LaFrance" userId="4ca873d9-35e2-4122-8af6-4415e83d077d" providerId="ADAL" clId="{CFCDF323-A09C-40EA-BF20-4475DF90974C}" dt="2026-01-28T19:53:24.605" v="709" actId="790"/>
          <ac:spMkLst>
            <pc:docMk/>
            <pc:sldMk cId="1796131862" sldId="395"/>
            <ac:spMk id="2" creationId="{519A9CAF-8A85-8840-004F-EC7996DA17C6}"/>
          </ac:spMkLst>
        </pc:spChg>
        <pc:spChg chg="mod">
          <ac:chgData name="Marjorie LaFrance" userId="4ca873d9-35e2-4122-8af6-4415e83d077d" providerId="ADAL" clId="{CFCDF323-A09C-40EA-BF20-4475DF90974C}" dt="2026-01-28T19:53:24.605" v="709" actId="790"/>
          <ac:spMkLst>
            <pc:docMk/>
            <pc:sldMk cId="1796131862" sldId="395"/>
            <ac:spMk id="3" creationId="{0EFDCCDC-C527-14EF-3154-0B9B7BD428AC}"/>
          </ac:spMkLst>
        </pc:spChg>
        <pc:spChg chg="mod">
          <ac:chgData name="Marjorie LaFrance" userId="4ca873d9-35e2-4122-8af6-4415e83d077d" providerId="ADAL" clId="{CFCDF323-A09C-40EA-BF20-4475DF90974C}" dt="2026-01-28T19:53:24.605" v="709" actId="790"/>
          <ac:spMkLst>
            <pc:docMk/>
            <pc:sldMk cId="1796131862" sldId="395"/>
            <ac:spMk id="4" creationId="{37FA6FB8-9219-0774-C09D-CBA7B2240288}"/>
          </ac:spMkLst>
        </pc:spChg>
        <pc:spChg chg="mod">
          <ac:chgData name="Marjorie LaFrance" userId="4ca873d9-35e2-4122-8af6-4415e83d077d" providerId="ADAL" clId="{CFCDF323-A09C-40EA-BF20-4475DF90974C}" dt="2026-01-28T19:53:24.605" v="709" actId="790"/>
          <ac:spMkLst>
            <pc:docMk/>
            <pc:sldMk cId="1796131862" sldId="395"/>
            <ac:spMk id="5" creationId="{93E6AF3B-C97A-6762-9389-F46C7AC9FB5C}"/>
          </ac:spMkLst>
        </pc:spChg>
        <pc:spChg chg="mod">
          <ac:chgData name="Marjorie LaFrance" userId="4ca873d9-35e2-4122-8af6-4415e83d077d" providerId="ADAL" clId="{CFCDF323-A09C-40EA-BF20-4475DF90974C}" dt="2026-01-28T19:53:24.605" v="709" actId="790"/>
          <ac:spMkLst>
            <pc:docMk/>
            <pc:sldMk cId="1796131862" sldId="395"/>
            <ac:spMk id="6" creationId="{D2F44F75-C3CC-839B-4F52-929A592E8105}"/>
          </ac:spMkLst>
        </pc:spChg>
        <pc:spChg chg="mod">
          <ac:chgData name="Marjorie LaFrance" userId="4ca873d9-35e2-4122-8af6-4415e83d077d" providerId="ADAL" clId="{CFCDF323-A09C-40EA-BF20-4475DF90974C}" dt="2026-01-28T19:53:24.605" v="709" actId="790"/>
          <ac:spMkLst>
            <pc:docMk/>
            <pc:sldMk cId="1796131862" sldId="395"/>
            <ac:spMk id="7" creationId="{ED2A7082-5A18-E4F7-4058-47B311BAA4CA}"/>
          </ac:spMkLst>
        </pc:spChg>
        <pc:spChg chg="mod">
          <ac:chgData name="Marjorie LaFrance" userId="4ca873d9-35e2-4122-8af6-4415e83d077d" providerId="ADAL" clId="{CFCDF323-A09C-40EA-BF20-4475DF90974C}" dt="2026-01-28T19:53:24.605" v="709" actId="790"/>
          <ac:spMkLst>
            <pc:docMk/>
            <pc:sldMk cId="1796131862" sldId="395"/>
            <ac:spMk id="12" creationId="{7624E850-00C4-051E-45B5-1B52A31B8953}"/>
          </ac:spMkLst>
        </pc:spChg>
        <pc:spChg chg="mod">
          <ac:chgData name="Marjorie LaFrance" userId="4ca873d9-35e2-4122-8af6-4415e83d077d" providerId="ADAL" clId="{CFCDF323-A09C-40EA-BF20-4475DF90974C}" dt="2026-01-28T19:53:24.605" v="709" actId="790"/>
          <ac:spMkLst>
            <pc:docMk/>
            <pc:sldMk cId="1796131862" sldId="395"/>
            <ac:spMk id="13" creationId="{4C64DDD1-5462-4C3F-0D7D-E41ED178C40B}"/>
          </ac:spMkLst>
        </pc:spChg>
        <pc:spChg chg="mod">
          <ac:chgData name="Marjorie LaFrance" userId="4ca873d9-35e2-4122-8af6-4415e83d077d" providerId="ADAL" clId="{CFCDF323-A09C-40EA-BF20-4475DF90974C}" dt="2026-01-28T19:53:24.605" v="709" actId="790"/>
          <ac:spMkLst>
            <pc:docMk/>
            <pc:sldMk cId="1796131862" sldId="395"/>
            <ac:spMk id="16" creationId="{AC724E18-10EA-EB74-166F-C21926CE77D5}"/>
          </ac:spMkLst>
        </pc:spChg>
        <pc:spChg chg="mod">
          <ac:chgData name="Marjorie LaFrance" userId="4ca873d9-35e2-4122-8af6-4415e83d077d" providerId="ADAL" clId="{CFCDF323-A09C-40EA-BF20-4475DF90974C}" dt="2026-01-28T19:53:24.605" v="709" actId="790"/>
          <ac:spMkLst>
            <pc:docMk/>
            <pc:sldMk cId="1796131862" sldId="395"/>
            <ac:spMk id="20" creationId="{99700BD7-4C1B-A939-CEC3-F755CD0B1618}"/>
          </ac:spMkLst>
        </pc:spChg>
      </pc:sldChg>
      <pc:sldChg chg="modSp add mod">
        <pc:chgData name="Marjorie LaFrance" userId="4ca873d9-35e2-4122-8af6-4415e83d077d" providerId="ADAL" clId="{CFCDF323-A09C-40EA-BF20-4475DF90974C}" dt="2026-01-28T19:53:24.605" v="709" actId="790"/>
        <pc:sldMkLst>
          <pc:docMk/>
          <pc:sldMk cId="3155028138" sldId="396"/>
        </pc:sldMkLst>
        <pc:spChg chg="mod">
          <ac:chgData name="Marjorie LaFrance" userId="4ca873d9-35e2-4122-8af6-4415e83d077d" providerId="ADAL" clId="{CFCDF323-A09C-40EA-BF20-4475DF90974C}" dt="2026-01-28T19:53:24.605" v="709" actId="790"/>
          <ac:spMkLst>
            <pc:docMk/>
            <pc:sldMk cId="3155028138" sldId="396"/>
            <ac:spMk id="2" creationId="{E837B81E-4BC5-9405-2944-62BC2926E6DD}"/>
          </ac:spMkLst>
        </pc:spChg>
        <pc:spChg chg="mod">
          <ac:chgData name="Marjorie LaFrance" userId="4ca873d9-35e2-4122-8af6-4415e83d077d" providerId="ADAL" clId="{CFCDF323-A09C-40EA-BF20-4475DF90974C}" dt="2026-01-28T19:53:24.605" v="709" actId="790"/>
          <ac:spMkLst>
            <pc:docMk/>
            <pc:sldMk cId="3155028138" sldId="396"/>
            <ac:spMk id="3" creationId="{820F5636-9808-D28F-0DC1-C6253E534808}"/>
          </ac:spMkLst>
        </pc:spChg>
        <pc:spChg chg="mod">
          <ac:chgData name="Marjorie LaFrance" userId="4ca873d9-35e2-4122-8af6-4415e83d077d" providerId="ADAL" clId="{CFCDF323-A09C-40EA-BF20-4475DF90974C}" dt="2026-01-28T19:53:24.605" v="709" actId="790"/>
          <ac:spMkLst>
            <pc:docMk/>
            <pc:sldMk cId="3155028138" sldId="396"/>
            <ac:spMk id="4" creationId="{A740F676-183F-10E8-9BAE-4BD7947A9E10}"/>
          </ac:spMkLst>
        </pc:spChg>
        <pc:spChg chg="mod">
          <ac:chgData name="Marjorie LaFrance" userId="4ca873d9-35e2-4122-8af6-4415e83d077d" providerId="ADAL" clId="{CFCDF323-A09C-40EA-BF20-4475DF90974C}" dt="2026-01-28T19:53:24.605" v="709" actId="790"/>
          <ac:spMkLst>
            <pc:docMk/>
            <pc:sldMk cId="3155028138" sldId="396"/>
            <ac:spMk id="5" creationId="{7E3C6B40-0364-3B6A-2BA8-30844BD9007B}"/>
          </ac:spMkLst>
        </pc:spChg>
        <pc:spChg chg="mod">
          <ac:chgData name="Marjorie LaFrance" userId="4ca873d9-35e2-4122-8af6-4415e83d077d" providerId="ADAL" clId="{CFCDF323-A09C-40EA-BF20-4475DF90974C}" dt="2026-01-28T19:53:24.605" v="709" actId="790"/>
          <ac:spMkLst>
            <pc:docMk/>
            <pc:sldMk cId="3155028138" sldId="396"/>
            <ac:spMk id="6" creationId="{798C22FF-2B45-BDC3-4724-C03772217B29}"/>
          </ac:spMkLst>
        </pc:spChg>
        <pc:spChg chg="mod">
          <ac:chgData name="Marjorie LaFrance" userId="4ca873d9-35e2-4122-8af6-4415e83d077d" providerId="ADAL" clId="{CFCDF323-A09C-40EA-BF20-4475DF90974C}" dt="2026-01-28T19:53:24.605" v="709" actId="790"/>
          <ac:spMkLst>
            <pc:docMk/>
            <pc:sldMk cId="3155028138" sldId="396"/>
            <ac:spMk id="7" creationId="{1655D0E6-BEBA-26F8-7AC6-6CB1F1F06F12}"/>
          </ac:spMkLst>
        </pc:spChg>
        <pc:spChg chg="mod">
          <ac:chgData name="Marjorie LaFrance" userId="4ca873d9-35e2-4122-8af6-4415e83d077d" providerId="ADAL" clId="{CFCDF323-A09C-40EA-BF20-4475DF90974C}" dt="2026-01-28T19:53:24.605" v="709" actId="790"/>
          <ac:spMkLst>
            <pc:docMk/>
            <pc:sldMk cId="3155028138" sldId="396"/>
            <ac:spMk id="12" creationId="{02A96F38-F400-7870-A659-0F78BBF502CC}"/>
          </ac:spMkLst>
        </pc:spChg>
        <pc:spChg chg="mod">
          <ac:chgData name="Marjorie LaFrance" userId="4ca873d9-35e2-4122-8af6-4415e83d077d" providerId="ADAL" clId="{CFCDF323-A09C-40EA-BF20-4475DF90974C}" dt="2026-01-28T19:53:24.605" v="709" actId="790"/>
          <ac:spMkLst>
            <pc:docMk/>
            <pc:sldMk cId="3155028138" sldId="396"/>
            <ac:spMk id="13" creationId="{1A83E7DE-4C33-057D-5C70-77CE691ED29A}"/>
          </ac:spMkLst>
        </pc:spChg>
        <pc:spChg chg="mod">
          <ac:chgData name="Marjorie LaFrance" userId="4ca873d9-35e2-4122-8af6-4415e83d077d" providerId="ADAL" clId="{CFCDF323-A09C-40EA-BF20-4475DF90974C}" dt="2026-01-28T19:53:24.605" v="709" actId="790"/>
          <ac:spMkLst>
            <pc:docMk/>
            <pc:sldMk cId="3155028138" sldId="396"/>
            <ac:spMk id="16" creationId="{10AE5FAC-030D-2EA9-F4FF-8FDECA67AB55}"/>
          </ac:spMkLst>
        </pc:spChg>
        <pc:spChg chg="mod">
          <ac:chgData name="Marjorie LaFrance" userId="4ca873d9-35e2-4122-8af6-4415e83d077d" providerId="ADAL" clId="{CFCDF323-A09C-40EA-BF20-4475DF90974C}" dt="2026-01-28T19:53:24.605" v="709" actId="790"/>
          <ac:spMkLst>
            <pc:docMk/>
            <pc:sldMk cId="3155028138" sldId="396"/>
            <ac:spMk id="20" creationId="{7F617B1C-4E46-46A0-E810-511991C545B0}"/>
          </ac:spMkLst>
        </pc:spChg>
      </pc:sldChg>
      <pc:sldChg chg="modSp add mod">
        <pc:chgData name="Marjorie LaFrance" userId="4ca873d9-35e2-4122-8af6-4415e83d077d" providerId="ADAL" clId="{CFCDF323-A09C-40EA-BF20-4475DF90974C}" dt="2026-01-28T19:53:24.605" v="709" actId="790"/>
        <pc:sldMkLst>
          <pc:docMk/>
          <pc:sldMk cId="2628231138" sldId="397"/>
        </pc:sldMkLst>
        <pc:spChg chg="mod">
          <ac:chgData name="Marjorie LaFrance" userId="4ca873d9-35e2-4122-8af6-4415e83d077d" providerId="ADAL" clId="{CFCDF323-A09C-40EA-BF20-4475DF90974C}" dt="2026-01-28T19:53:24.605" v="709" actId="790"/>
          <ac:spMkLst>
            <pc:docMk/>
            <pc:sldMk cId="2628231138" sldId="397"/>
            <ac:spMk id="2" creationId="{9FA17BAB-5B84-AE0E-D057-10A47F7BEA2C}"/>
          </ac:spMkLst>
        </pc:spChg>
        <pc:spChg chg="mod">
          <ac:chgData name="Marjorie LaFrance" userId="4ca873d9-35e2-4122-8af6-4415e83d077d" providerId="ADAL" clId="{CFCDF323-A09C-40EA-BF20-4475DF90974C}" dt="2026-01-28T19:53:24.605" v="709" actId="790"/>
          <ac:spMkLst>
            <pc:docMk/>
            <pc:sldMk cId="2628231138" sldId="397"/>
            <ac:spMk id="3" creationId="{8A42275C-645F-2EEA-1A9F-94DB48325AE5}"/>
          </ac:spMkLst>
        </pc:spChg>
        <pc:spChg chg="mod">
          <ac:chgData name="Marjorie LaFrance" userId="4ca873d9-35e2-4122-8af6-4415e83d077d" providerId="ADAL" clId="{CFCDF323-A09C-40EA-BF20-4475DF90974C}" dt="2026-01-28T19:53:24.605" v="709" actId="790"/>
          <ac:spMkLst>
            <pc:docMk/>
            <pc:sldMk cId="2628231138" sldId="397"/>
            <ac:spMk id="4" creationId="{FE8322DD-52EA-71D7-E568-3F8194DE3D77}"/>
          </ac:spMkLst>
        </pc:spChg>
        <pc:spChg chg="mod">
          <ac:chgData name="Marjorie LaFrance" userId="4ca873d9-35e2-4122-8af6-4415e83d077d" providerId="ADAL" clId="{CFCDF323-A09C-40EA-BF20-4475DF90974C}" dt="2026-01-28T19:53:24.605" v="709" actId="790"/>
          <ac:spMkLst>
            <pc:docMk/>
            <pc:sldMk cId="2628231138" sldId="397"/>
            <ac:spMk id="5" creationId="{87E5724E-5412-A943-7482-4C79F943A264}"/>
          </ac:spMkLst>
        </pc:spChg>
        <pc:spChg chg="mod">
          <ac:chgData name="Marjorie LaFrance" userId="4ca873d9-35e2-4122-8af6-4415e83d077d" providerId="ADAL" clId="{CFCDF323-A09C-40EA-BF20-4475DF90974C}" dt="2026-01-28T19:53:24.605" v="709" actId="790"/>
          <ac:spMkLst>
            <pc:docMk/>
            <pc:sldMk cId="2628231138" sldId="397"/>
            <ac:spMk id="6" creationId="{AF05F4D8-2A08-ECCF-33AB-C2C3EC303D5B}"/>
          </ac:spMkLst>
        </pc:spChg>
        <pc:spChg chg="mod">
          <ac:chgData name="Marjorie LaFrance" userId="4ca873d9-35e2-4122-8af6-4415e83d077d" providerId="ADAL" clId="{CFCDF323-A09C-40EA-BF20-4475DF90974C}" dt="2026-01-28T19:53:24.605" v="709" actId="790"/>
          <ac:spMkLst>
            <pc:docMk/>
            <pc:sldMk cId="2628231138" sldId="397"/>
            <ac:spMk id="7" creationId="{F24104EF-D319-3272-6A5A-131099E0EABA}"/>
          </ac:spMkLst>
        </pc:spChg>
        <pc:spChg chg="mod">
          <ac:chgData name="Marjorie LaFrance" userId="4ca873d9-35e2-4122-8af6-4415e83d077d" providerId="ADAL" clId="{CFCDF323-A09C-40EA-BF20-4475DF90974C}" dt="2026-01-28T19:53:24.605" v="709" actId="790"/>
          <ac:spMkLst>
            <pc:docMk/>
            <pc:sldMk cId="2628231138" sldId="397"/>
            <ac:spMk id="12" creationId="{A15A7248-AC0F-A70E-AB20-6BC79FBAB50A}"/>
          </ac:spMkLst>
        </pc:spChg>
        <pc:spChg chg="mod">
          <ac:chgData name="Marjorie LaFrance" userId="4ca873d9-35e2-4122-8af6-4415e83d077d" providerId="ADAL" clId="{CFCDF323-A09C-40EA-BF20-4475DF90974C}" dt="2026-01-28T19:53:24.605" v="709" actId="790"/>
          <ac:spMkLst>
            <pc:docMk/>
            <pc:sldMk cId="2628231138" sldId="397"/>
            <ac:spMk id="13" creationId="{D06CCEEE-2EC2-5FC6-F991-B18718E923E1}"/>
          </ac:spMkLst>
        </pc:spChg>
        <pc:spChg chg="mod">
          <ac:chgData name="Marjorie LaFrance" userId="4ca873d9-35e2-4122-8af6-4415e83d077d" providerId="ADAL" clId="{CFCDF323-A09C-40EA-BF20-4475DF90974C}" dt="2026-01-28T19:53:24.605" v="709" actId="790"/>
          <ac:spMkLst>
            <pc:docMk/>
            <pc:sldMk cId="2628231138" sldId="397"/>
            <ac:spMk id="16" creationId="{1F86C05B-FE81-B7BF-D713-C90A50DAC34E}"/>
          </ac:spMkLst>
        </pc:spChg>
        <pc:spChg chg="mod">
          <ac:chgData name="Marjorie LaFrance" userId="4ca873d9-35e2-4122-8af6-4415e83d077d" providerId="ADAL" clId="{CFCDF323-A09C-40EA-BF20-4475DF90974C}" dt="2026-01-28T19:53:24.605" v="709" actId="790"/>
          <ac:spMkLst>
            <pc:docMk/>
            <pc:sldMk cId="2628231138" sldId="397"/>
            <ac:spMk id="20" creationId="{C9248627-4C8C-E7A3-F1B2-CFA31E966CFC}"/>
          </ac:spMkLst>
        </pc:spChg>
      </pc:sldChg>
      <pc:sldChg chg="modSp add del mod">
        <pc:chgData name="Marjorie LaFrance" userId="4ca873d9-35e2-4122-8af6-4415e83d077d" providerId="ADAL" clId="{CFCDF323-A09C-40EA-BF20-4475DF90974C}" dt="2026-01-28T19:24:39.227" v="546" actId="47"/>
        <pc:sldMkLst>
          <pc:docMk/>
          <pc:sldMk cId="1197764479" sldId="398"/>
        </pc:sldMkLst>
        <pc:spChg chg="mod">
          <ac:chgData name="Marjorie LaFrance" userId="4ca873d9-35e2-4122-8af6-4415e83d077d" providerId="ADAL" clId="{CFCDF323-A09C-40EA-BF20-4475DF90974C}" dt="2026-01-28T19:22:25.289" v="528" actId="20577"/>
          <ac:spMkLst>
            <pc:docMk/>
            <pc:sldMk cId="1197764479" sldId="398"/>
            <ac:spMk id="5" creationId="{49B6ECB1-5E0B-4682-3EDF-EED7E5029465}"/>
          </ac:spMkLst>
        </pc:spChg>
      </pc:sldChg>
      <pc:sldChg chg="modSp add del mod">
        <pc:chgData name="Marjorie LaFrance" userId="4ca873d9-35e2-4122-8af6-4415e83d077d" providerId="ADAL" clId="{CFCDF323-A09C-40EA-BF20-4475DF90974C}" dt="2026-01-28T19:25:16.515" v="547" actId="47"/>
        <pc:sldMkLst>
          <pc:docMk/>
          <pc:sldMk cId="2593235143" sldId="399"/>
        </pc:sldMkLst>
        <pc:spChg chg="mod">
          <ac:chgData name="Marjorie LaFrance" userId="4ca873d9-35e2-4122-8af6-4415e83d077d" providerId="ADAL" clId="{CFCDF323-A09C-40EA-BF20-4475DF90974C}" dt="2026-01-28T19:22:29.585" v="531" actId="20577"/>
          <ac:spMkLst>
            <pc:docMk/>
            <pc:sldMk cId="2593235143" sldId="399"/>
            <ac:spMk id="5" creationId="{F23F2950-0AD6-5286-9A91-E408A38B9460}"/>
          </ac:spMkLst>
        </pc:spChg>
      </pc:sldChg>
      <pc:sldChg chg="add del">
        <pc:chgData name="Marjorie LaFrance" userId="4ca873d9-35e2-4122-8af6-4415e83d077d" providerId="ADAL" clId="{CFCDF323-A09C-40EA-BF20-4475DF90974C}" dt="2026-01-28T19:25:18.682" v="548" actId="47"/>
        <pc:sldMkLst>
          <pc:docMk/>
          <pc:sldMk cId="684897505" sldId="400"/>
        </pc:sldMkLst>
      </pc:sldChg>
      <pc:sldMasterChg chg="delSldLayout">
        <pc:chgData name="Marjorie LaFrance" userId="4ca873d9-35e2-4122-8af6-4415e83d077d" providerId="ADAL" clId="{CFCDF323-A09C-40EA-BF20-4475DF90974C}" dt="2026-01-28T15:08:52.918" v="276" actId="47"/>
        <pc:sldMasterMkLst>
          <pc:docMk/>
          <pc:sldMasterMk cId="912938238" sldId="2147483648"/>
        </pc:sldMasterMkLst>
        <pc:sldLayoutChg chg="del">
          <pc:chgData name="Marjorie LaFrance" userId="4ca873d9-35e2-4122-8af6-4415e83d077d" providerId="ADAL" clId="{CFCDF323-A09C-40EA-BF20-4475DF90974C}" dt="2026-01-28T15:08:52.918" v="276" actId="47"/>
          <pc:sldLayoutMkLst>
            <pc:docMk/>
            <pc:sldMasterMk cId="912938238" sldId="2147483648"/>
            <pc:sldLayoutMk cId="2281346929" sldId="214748366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4FFD613-065A-48E3-BD65-66E15E0DD71C}" type="datetimeFigureOut">
              <a:rPr lang="en-US" smtClean="0"/>
              <a:t>1/28/2026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29A5AF6-394E-471C-A5E4-1695720C3BD9}" type="slidenum">
              <a:rPr lang="en-US" smtClean="0"/>
              <a:t>‹#›</a:t>
            </a:fld>
            <a:endParaRPr lang="en-US"/>
          </a:p>
        </p:txBody>
      </p:sp>
    </p:spTree>
    <p:extLst>
      <p:ext uri="{BB962C8B-B14F-4D97-AF65-F5344CB8AC3E}">
        <p14:creationId xmlns:p14="http://schemas.microsoft.com/office/powerpoint/2010/main" val="6172027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BA6A5A-EBDC-4CF0-B3F8-C524D1005B17}" type="datetimeFigureOut">
              <a:rPr lang="en-US" smtClean="0"/>
              <a:t>1/28/2026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C2D77-D93C-4EA2-A6A6-B7B0F67235B9}" type="slidenum">
              <a:rPr lang="en-US" smtClean="0"/>
              <a:t>‹#›</a:t>
            </a:fld>
            <a:endParaRPr lang="en-US"/>
          </a:p>
        </p:txBody>
      </p:sp>
    </p:spTree>
    <p:extLst>
      <p:ext uri="{BB962C8B-B14F-4D97-AF65-F5344CB8AC3E}">
        <p14:creationId xmlns:p14="http://schemas.microsoft.com/office/powerpoint/2010/main" val="736100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fr-FR" sz="1200" b="1" i="0" kern="1200" dirty="0">
                <a:solidFill>
                  <a:schemeClr val="tx1"/>
                </a:solidFill>
                <a:effectLst/>
                <a:latin typeface="+mn-lt"/>
                <a:ea typeface="+mn-ea"/>
                <a:cs typeface="+mn-cs"/>
              </a:rPr>
              <a:t>Étape 1 :</a:t>
            </a:r>
            <a:r>
              <a:rPr lang="fr-FR" sz="1200" b="0" i="0" kern="1200" dirty="0">
                <a:solidFill>
                  <a:schemeClr val="tx1"/>
                </a:solidFill>
                <a:effectLst/>
                <a:latin typeface="+mn-lt"/>
                <a:ea typeface="+mn-ea"/>
                <a:cs typeface="+mn-cs"/>
              </a:rPr>
              <a:t> Suivez les instructions à la prochaine diapositive pour créer une présentation personnalisée </a:t>
            </a:r>
            <a:r>
              <a:rPr lang="fr-CA" sz="1200" b="0" i="0" kern="1200" dirty="0">
                <a:solidFill>
                  <a:schemeClr val="tx1"/>
                </a:solidFill>
                <a:effectLst/>
                <a:latin typeface="+mn-lt"/>
                <a:ea typeface="+mn-ea"/>
                <a:cs typeface="+mn-cs"/>
              </a:rPr>
              <a:t>« </a:t>
            </a:r>
            <a:r>
              <a:rPr lang="fr-FR" sz="1200" b="0" i="0" kern="1200" dirty="0">
                <a:solidFill>
                  <a:schemeClr val="tx1"/>
                </a:solidFill>
                <a:effectLst/>
                <a:latin typeface="+mn-lt"/>
                <a:ea typeface="+mn-ea"/>
                <a:cs typeface="+mn-cs"/>
              </a:rPr>
              <a:t>Nos questions, vos réponses » pour votre école. Vous trouverez des exemples de réponses possibles, suivis d’un modèle que vous pouvez utiliser pour vos propres questions et réponses.</a:t>
            </a:r>
          </a:p>
          <a:p>
            <a:pPr fontAlgn="t"/>
            <a:endParaRPr lang="fr-FR" sz="1200" b="1" i="0" kern="1200" dirty="0">
              <a:solidFill>
                <a:schemeClr val="tx1"/>
              </a:solidFill>
              <a:effectLst/>
              <a:latin typeface="+mn-lt"/>
              <a:ea typeface="+mn-ea"/>
              <a:cs typeface="+mn-cs"/>
            </a:endParaRPr>
          </a:p>
          <a:p>
            <a:pPr fontAlgn="t"/>
            <a:r>
              <a:rPr lang="fr-FR" sz="1200" b="1" i="0" kern="1200" dirty="0">
                <a:solidFill>
                  <a:schemeClr val="tx1"/>
                </a:solidFill>
                <a:effectLst/>
                <a:latin typeface="+mn-lt"/>
                <a:ea typeface="+mn-ea"/>
                <a:cs typeface="+mn-cs"/>
              </a:rPr>
              <a:t>Étape 2 :</a:t>
            </a:r>
            <a:r>
              <a:rPr lang="fr-FR" sz="1200" b="0" i="0" kern="1200" dirty="0">
                <a:solidFill>
                  <a:schemeClr val="tx1"/>
                </a:solidFill>
                <a:effectLst/>
                <a:latin typeface="+mn-lt"/>
                <a:ea typeface="+mn-ea"/>
                <a:cs typeface="+mn-cs"/>
              </a:rPr>
              <a:t> Partagez la présentation avec les élèves, les parents et les tuteurs et/ou le personnel scolaire. Assurez-vous de prévoir du temps pour que les participants puissent discuter et poser des questions.</a:t>
            </a:r>
          </a:p>
          <a:p>
            <a:pPr fontAlgn="t"/>
            <a:endParaRPr lang="fr-FR" sz="1200" b="1" i="0" kern="1200">
              <a:solidFill>
                <a:schemeClr val="tx1"/>
              </a:solidFill>
              <a:effectLst/>
              <a:latin typeface="+mn-lt"/>
              <a:ea typeface="+mn-ea"/>
              <a:cs typeface="+mn-cs"/>
            </a:endParaRPr>
          </a:p>
          <a:p>
            <a:pPr fontAlgn="t"/>
            <a:r>
              <a:rPr lang="fr-FR" sz="1200" b="1" i="0" kern="1200">
                <a:solidFill>
                  <a:schemeClr val="tx1"/>
                </a:solidFill>
                <a:effectLst/>
                <a:latin typeface="+mn-lt"/>
                <a:ea typeface="+mn-ea"/>
                <a:cs typeface="+mn-cs"/>
              </a:rPr>
              <a:t>Étape </a:t>
            </a:r>
            <a:r>
              <a:rPr lang="fr-FR" sz="1200" b="1" i="0" kern="1200" dirty="0">
                <a:solidFill>
                  <a:schemeClr val="tx1"/>
                </a:solidFill>
                <a:effectLst/>
                <a:latin typeface="+mn-lt"/>
                <a:ea typeface="+mn-ea"/>
                <a:cs typeface="+mn-cs"/>
              </a:rPr>
              <a:t>3 :</a:t>
            </a:r>
            <a:r>
              <a:rPr lang="fr-FR" sz="1200" b="0" i="0" kern="1200" dirty="0">
                <a:solidFill>
                  <a:schemeClr val="tx1"/>
                </a:solidFill>
                <a:effectLst/>
                <a:latin typeface="+mn-lt"/>
                <a:ea typeface="+mn-ea"/>
                <a:cs typeface="+mn-cs"/>
              </a:rPr>
              <a:t> N’oubliez pas de tenir votre communauté scolaire informée de l’avancement de votre plan d’action ou de votre plan d’amélioration, présenté dans la section « Nous disons » de la diapositive.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1C2D77-D93C-4EA2-A6A6-B7B0F67235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0180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1C2D77-D93C-4EA2-A6A6-B7B0F67235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8680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D3829-2443-6486-F47E-7B32CB0F47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C561F9-F945-B2B3-4BCA-BE42016373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2CF9D7-C9D2-41E7-E602-297279338724}"/>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FE0B0E18-8B5E-D8BC-508B-5F9C1969250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1C2D77-D93C-4EA2-A6A6-B7B0F67235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009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89913-22A3-9FB0-CC3D-F33EFDB331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A2ED1A-A8BB-7952-B76F-D5080E1DDF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8C85E3-2BE1-A2C7-FC5A-77770470FD5F}"/>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CDB0CCC1-1A89-D516-A7F5-EC78401BE61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1C2D77-D93C-4EA2-A6A6-B7B0F67235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0887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1C2D77-D93C-4EA2-A6A6-B7B0F67235B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52289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Shape 9"/>
          <p:cNvSpPr txBox="1">
            <a:spLocks noGrp="1"/>
          </p:cNvSpPr>
          <p:nvPr>
            <p:ph type="ctrTitle" hasCustomPrompt="1"/>
          </p:nvPr>
        </p:nvSpPr>
        <p:spPr>
          <a:xfrm>
            <a:off x="886837" y="2304789"/>
            <a:ext cx="6955599" cy="1796890"/>
          </a:xfrm>
          <a:prstGeom prst="rect">
            <a:avLst/>
          </a:prstGeom>
        </p:spPr>
        <p:txBody>
          <a:bodyPr lIns="91425" tIns="91425" rIns="91425" bIns="91425" anchor="ctr" anchorCtr="0"/>
          <a:lstStyle>
            <a:lvl1pPr lvl="0">
              <a:lnSpc>
                <a:spcPct val="102000"/>
              </a:lnSpc>
              <a:spcBef>
                <a:spcPts val="0"/>
              </a:spcBef>
              <a:buClr>
                <a:srgbClr val="2185C5"/>
              </a:buClr>
              <a:buSzPct val="100000"/>
              <a:defRPr sz="4800">
                <a:solidFill>
                  <a:srgbClr val="008FBE"/>
                </a:solidFill>
                <a:latin typeface="+mn-lt"/>
                <a:ea typeface="PMingLiU" panose="02020500000000000000" pitchFamily="18" charset="-120"/>
              </a:defRPr>
            </a:lvl1pPr>
            <a:lvl2pPr lvl="1">
              <a:spcBef>
                <a:spcPts val="0"/>
              </a:spcBef>
              <a:buClr>
                <a:srgbClr val="2185C5"/>
              </a:buClr>
              <a:buSzPct val="100000"/>
              <a:defRPr sz="4800">
                <a:solidFill>
                  <a:srgbClr val="2185C5"/>
                </a:solidFill>
              </a:defRPr>
            </a:lvl2pPr>
            <a:lvl3pPr lvl="2">
              <a:spcBef>
                <a:spcPts val="0"/>
              </a:spcBef>
              <a:buClr>
                <a:srgbClr val="2185C5"/>
              </a:buClr>
              <a:buSzPct val="100000"/>
              <a:defRPr sz="4800">
                <a:solidFill>
                  <a:srgbClr val="2185C5"/>
                </a:solidFill>
              </a:defRPr>
            </a:lvl3pPr>
            <a:lvl4pPr lvl="3">
              <a:spcBef>
                <a:spcPts val="0"/>
              </a:spcBef>
              <a:buClr>
                <a:srgbClr val="2185C5"/>
              </a:buClr>
              <a:buSzPct val="100000"/>
              <a:defRPr sz="4800">
                <a:solidFill>
                  <a:srgbClr val="2185C5"/>
                </a:solidFill>
              </a:defRPr>
            </a:lvl4pPr>
            <a:lvl5pPr lvl="4">
              <a:spcBef>
                <a:spcPts val="0"/>
              </a:spcBef>
              <a:buClr>
                <a:srgbClr val="2185C5"/>
              </a:buClr>
              <a:buSzPct val="100000"/>
              <a:defRPr sz="4800">
                <a:solidFill>
                  <a:srgbClr val="2185C5"/>
                </a:solidFill>
              </a:defRPr>
            </a:lvl5pPr>
            <a:lvl6pPr lvl="5">
              <a:spcBef>
                <a:spcPts val="0"/>
              </a:spcBef>
              <a:buClr>
                <a:srgbClr val="2185C5"/>
              </a:buClr>
              <a:buSzPct val="100000"/>
              <a:defRPr sz="4800">
                <a:solidFill>
                  <a:srgbClr val="2185C5"/>
                </a:solidFill>
              </a:defRPr>
            </a:lvl6pPr>
            <a:lvl7pPr lvl="6">
              <a:spcBef>
                <a:spcPts val="0"/>
              </a:spcBef>
              <a:buClr>
                <a:srgbClr val="2185C5"/>
              </a:buClr>
              <a:buSzPct val="100000"/>
              <a:defRPr sz="4800">
                <a:solidFill>
                  <a:srgbClr val="2185C5"/>
                </a:solidFill>
              </a:defRPr>
            </a:lvl7pPr>
            <a:lvl8pPr lvl="7">
              <a:spcBef>
                <a:spcPts val="0"/>
              </a:spcBef>
              <a:buClr>
                <a:srgbClr val="2185C5"/>
              </a:buClr>
              <a:buSzPct val="100000"/>
              <a:defRPr sz="4800">
                <a:solidFill>
                  <a:srgbClr val="2185C5"/>
                </a:solidFill>
              </a:defRPr>
            </a:lvl8pPr>
            <a:lvl9pPr lvl="8">
              <a:spcBef>
                <a:spcPts val="0"/>
              </a:spcBef>
              <a:buClr>
                <a:srgbClr val="2185C5"/>
              </a:buClr>
              <a:buSzPct val="100000"/>
              <a:defRPr sz="4800">
                <a:solidFill>
                  <a:srgbClr val="2185C5"/>
                </a:solidFill>
              </a:defRPr>
            </a:lvl9pPr>
          </a:lstStyle>
          <a:p>
            <a:r>
              <a:rPr lang="en-US" dirty="0"/>
              <a:t>Chapter Header</a:t>
            </a:r>
            <a:endParaRPr dirty="0"/>
          </a:p>
        </p:txBody>
      </p:sp>
      <p:grpSp>
        <p:nvGrpSpPr>
          <p:cNvPr id="5" name="Group 4"/>
          <p:cNvGrpSpPr/>
          <p:nvPr userDrawn="1"/>
        </p:nvGrpSpPr>
        <p:grpSpPr>
          <a:xfrm>
            <a:off x="0" y="4101679"/>
            <a:ext cx="7842436" cy="102899"/>
            <a:chOff x="4349578" y="3579414"/>
            <a:chExt cx="7842436" cy="102899"/>
          </a:xfrm>
        </p:grpSpPr>
        <p:sp>
          <p:nvSpPr>
            <p:cNvPr id="6" name="Shape 31"/>
            <p:cNvSpPr/>
            <p:nvPr/>
          </p:nvSpPr>
          <p:spPr>
            <a:xfrm>
              <a:off x="9808489" y="3579414"/>
              <a:ext cx="1191599" cy="102899"/>
            </a:xfrm>
            <a:prstGeom prst="rect">
              <a:avLst/>
            </a:prstGeom>
            <a:solidFill>
              <a:srgbClr val="F58620"/>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p:nvSpPr>
          <p:spPr>
            <a:xfrm>
              <a:off x="11000415" y="3579414"/>
              <a:ext cx="1191599" cy="102899"/>
            </a:xfrm>
            <a:prstGeom prst="rect">
              <a:avLst/>
            </a:prstGeom>
            <a:solidFill>
              <a:srgbClr val="57A445"/>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p:nvSpPr>
          <p:spPr>
            <a:xfrm>
              <a:off x="4349578" y="3579414"/>
              <a:ext cx="5458834" cy="102899"/>
            </a:xfrm>
            <a:prstGeom prst="rect">
              <a:avLst/>
            </a:prstGeom>
            <a:solidFill>
              <a:srgbClr val="008FBE"/>
            </a:solidFill>
            <a:ln>
              <a:noFill/>
            </a:ln>
          </p:spPr>
          <p:txBody>
            <a:bodyPr lIns="91425" tIns="91425" rIns="91425" bIns="91425" anchor="ctr" anchorCtr="0">
              <a:noAutofit/>
            </a:bodyPr>
            <a:lstStyle/>
            <a:p>
              <a:pPr lvl="0">
                <a:spcBef>
                  <a:spcPts val="0"/>
                </a:spcBef>
                <a:buNone/>
              </a:pPr>
              <a:endParaRPr sz="1400"/>
            </a:p>
          </p:txBody>
        </p:sp>
      </p:grpSp>
    </p:spTree>
    <p:extLst>
      <p:ext uri="{BB962C8B-B14F-4D97-AF65-F5344CB8AC3E}">
        <p14:creationId xmlns:p14="http://schemas.microsoft.com/office/powerpoint/2010/main" val="4210215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lvl1pPr>
              <a:lnSpc>
                <a:spcPct val="102000"/>
              </a:lnSpc>
              <a:defRPr>
                <a:latin typeface="+mn-lt"/>
              </a:defRPr>
            </a:lvl1pPr>
          </a:lstStyle>
          <a:p>
            <a:r>
              <a:rPr lang="en-US"/>
              <a:t>Click to edit Master title style</a:t>
            </a:r>
            <a:endParaRPr lang="en-US" dirty="0"/>
          </a:p>
        </p:txBody>
      </p:sp>
      <p:sp>
        <p:nvSpPr>
          <p:cNvPr id="6"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lvl1pPr>
              <a:lnSpc>
                <a:spcPct val="108000"/>
              </a:lnSpc>
              <a:spcBef>
                <a:spcPts val="0"/>
              </a:spcBef>
              <a:spcAft>
                <a:spcPts val="600"/>
              </a:spcAft>
              <a:defRPr>
                <a:solidFill>
                  <a:schemeClr val="accent6">
                    <a:lumMod val="75000"/>
                  </a:schemeClr>
                </a:solidFill>
                <a:latin typeface="+mn-lt"/>
              </a:defRPr>
            </a:lvl1pPr>
          </a:lstStyle>
          <a:p>
            <a:pPr lvl="0"/>
            <a:r>
              <a:rPr lang="en-US"/>
              <a:t>Click to edit Master text styles</a:t>
            </a:r>
          </a:p>
        </p:txBody>
      </p:sp>
      <p:sp>
        <p:nvSpPr>
          <p:cNvPr id="4" name="Shape 31"/>
          <p:cNvSpPr/>
          <p:nvPr userDrawn="1"/>
        </p:nvSpPr>
        <p:spPr>
          <a:xfrm>
            <a:off x="9808489" y="6755101"/>
            <a:ext cx="1191599" cy="102899"/>
          </a:xfrm>
          <a:prstGeom prst="rect">
            <a:avLst/>
          </a:prstGeom>
          <a:solidFill>
            <a:srgbClr val="F58620"/>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userDrawn="1"/>
        </p:nvSpPr>
        <p:spPr>
          <a:xfrm>
            <a:off x="11000415" y="6755101"/>
            <a:ext cx="1191599" cy="102899"/>
          </a:xfrm>
          <a:prstGeom prst="rect">
            <a:avLst/>
          </a:prstGeom>
          <a:solidFill>
            <a:srgbClr val="57A445"/>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userDrawn="1"/>
        </p:nvSpPr>
        <p:spPr>
          <a:xfrm>
            <a:off x="0" y="6755101"/>
            <a:ext cx="9808412" cy="102899"/>
          </a:xfrm>
          <a:prstGeom prst="rect">
            <a:avLst/>
          </a:prstGeom>
          <a:solidFill>
            <a:srgbClr val="008FBE"/>
          </a:solidFill>
          <a:ln>
            <a:noFill/>
          </a:ln>
        </p:spPr>
        <p:txBody>
          <a:bodyPr lIns="91425" tIns="91425" rIns="91425" bIns="91425" anchor="ctr" anchorCtr="0">
            <a:noAutofit/>
          </a:bodyPr>
          <a:lstStyle/>
          <a:p>
            <a:pPr lvl="0">
              <a:spcBef>
                <a:spcPts val="0"/>
              </a:spcBef>
              <a:buNone/>
            </a:pPr>
            <a:endParaRPr sz="1400"/>
          </a:p>
        </p:txBody>
      </p:sp>
    </p:spTree>
    <p:extLst>
      <p:ext uri="{BB962C8B-B14F-4D97-AF65-F5344CB8AC3E}">
        <p14:creationId xmlns:p14="http://schemas.microsoft.com/office/powerpoint/2010/main" val="2684078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 1 column">
    <p:spTree>
      <p:nvGrpSpPr>
        <p:cNvPr id="1" name="Shape 28"/>
        <p:cNvGrpSpPr/>
        <p:nvPr/>
      </p:nvGrpSpPr>
      <p:grpSpPr>
        <a:xfrm>
          <a:off x="0" y="0"/>
          <a:ext cx="0" cy="0"/>
          <a:chOff x="0" y="0"/>
          <a:chExt cx="0" cy="0"/>
        </a:xfrm>
      </p:grpSpPr>
      <p:sp>
        <p:nvSpPr>
          <p:cNvPr id="4"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lvl1pPr>
              <a:lnSpc>
                <a:spcPct val="102000"/>
              </a:lnSpc>
              <a:defRPr>
                <a:latin typeface="+mn-lt"/>
              </a:defRPr>
            </a:lvl1pPr>
          </a:lstStyle>
          <a:p>
            <a:r>
              <a:rPr lang="en-US"/>
              <a:t>Click to edit Master title style</a:t>
            </a:r>
            <a:endParaRPr lang="en-US" dirty="0"/>
          </a:p>
        </p:txBody>
      </p:sp>
      <p:sp>
        <p:nvSpPr>
          <p:cNvPr id="5"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lvl1pPr>
              <a:lnSpc>
                <a:spcPct val="108000"/>
              </a:lnSpc>
              <a:spcBef>
                <a:spcPts val="0"/>
              </a:spcBef>
              <a:spcAft>
                <a:spcPts val="600"/>
              </a:spcAft>
              <a:defRPr>
                <a:latin typeface="+mn-lt"/>
              </a:defRPr>
            </a:lvl1pPr>
          </a:lstStyle>
          <a:p>
            <a:pPr lvl="0"/>
            <a:r>
              <a:rPr lang="en-US"/>
              <a:t>Click to edit Master text styles</a:t>
            </a:r>
          </a:p>
        </p:txBody>
      </p:sp>
      <p:sp>
        <p:nvSpPr>
          <p:cNvPr id="6" name="Shape 31"/>
          <p:cNvSpPr/>
          <p:nvPr userDrawn="1"/>
        </p:nvSpPr>
        <p:spPr>
          <a:xfrm>
            <a:off x="9808489" y="6755101"/>
            <a:ext cx="1191599" cy="102899"/>
          </a:xfrm>
          <a:prstGeom prst="rect">
            <a:avLst/>
          </a:prstGeom>
          <a:solidFill>
            <a:srgbClr val="F58620"/>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userDrawn="1"/>
        </p:nvSpPr>
        <p:spPr>
          <a:xfrm>
            <a:off x="11000415" y="6755101"/>
            <a:ext cx="1191599" cy="102899"/>
          </a:xfrm>
          <a:prstGeom prst="rect">
            <a:avLst/>
          </a:prstGeom>
          <a:solidFill>
            <a:srgbClr val="57A445"/>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userDrawn="1"/>
        </p:nvSpPr>
        <p:spPr>
          <a:xfrm>
            <a:off x="0" y="6755101"/>
            <a:ext cx="9808412" cy="102899"/>
          </a:xfrm>
          <a:prstGeom prst="rect">
            <a:avLst/>
          </a:prstGeom>
          <a:solidFill>
            <a:srgbClr val="008FBE"/>
          </a:solidFill>
          <a:ln>
            <a:noFill/>
          </a:ln>
        </p:spPr>
        <p:txBody>
          <a:bodyPr lIns="91425" tIns="91425" rIns="91425" bIns="91425" anchor="ctr" anchorCtr="0">
            <a:noAutofit/>
          </a:bodyPr>
          <a:lstStyle/>
          <a:p>
            <a:pPr lvl="0">
              <a:spcBef>
                <a:spcPts val="0"/>
              </a:spcBef>
              <a:buNone/>
            </a:pPr>
            <a:endParaRPr sz="1400"/>
          </a:p>
        </p:txBody>
      </p:sp>
    </p:spTree>
    <p:extLst>
      <p:ext uri="{BB962C8B-B14F-4D97-AF65-F5344CB8AC3E}">
        <p14:creationId xmlns:p14="http://schemas.microsoft.com/office/powerpoint/2010/main" val="1011171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Shape 52"/>
        <p:cNvGrpSpPr/>
        <p:nvPr/>
      </p:nvGrpSpPr>
      <p:grpSpPr>
        <a:xfrm>
          <a:off x="0" y="0"/>
          <a:ext cx="0" cy="0"/>
          <a:chOff x="0" y="0"/>
          <a:chExt cx="0" cy="0"/>
        </a:xfrm>
      </p:grpSpPr>
      <p:sp>
        <p:nvSpPr>
          <p:cNvPr id="3"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lvl1pPr>
              <a:lnSpc>
                <a:spcPct val="102000"/>
              </a:lnSpc>
              <a:defRPr>
                <a:latin typeface="+mn-lt"/>
              </a:defRPr>
            </a:lvl1pPr>
          </a:lstStyle>
          <a:p>
            <a:r>
              <a:rPr lang="en-US"/>
              <a:t>Click to edit Master title style</a:t>
            </a:r>
            <a:endParaRPr lang="en-US" dirty="0"/>
          </a:p>
        </p:txBody>
      </p:sp>
      <p:sp>
        <p:nvSpPr>
          <p:cNvPr id="4"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lvl1pPr>
              <a:lnSpc>
                <a:spcPct val="108000"/>
              </a:lnSpc>
              <a:spcBef>
                <a:spcPts val="0"/>
              </a:spcBef>
              <a:spcAft>
                <a:spcPts val="600"/>
              </a:spcAft>
              <a:defRPr>
                <a:solidFill>
                  <a:schemeClr val="accent6">
                    <a:lumMod val="75000"/>
                  </a:schemeClr>
                </a:solidFill>
              </a:defRPr>
            </a:lvl1pPr>
          </a:lstStyle>
          <a:p>
            <a:pPr lvl="0"/>
            <a:r>
              <a:rPr lang="en-US"/>
              <a:t>Click to edit Master text styles</a:t>
            </a:r>
          </a:p>
        </p:txBody>
      </p:sp>
    </p:spTree>
    <p:extLst>
      <p:ext uri="{BB962C8B-B14F-4D97-AF65-F5344CB8AC3E}">
        <p14:creationId xmlns:p14="http://schemas.microsoft.com/office/powerpoint/2010/main" val="1631852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Shape 64"/>
        <p:cNvGrpSpPr/>
        <p:nvPr/>
      </p:nvGrpSpPr>
      <p:grpSpPr>
        <a:xfrm>
          <a:off x="0" y="0"/>
          <a:ext cx="0" cy="0"/>
          <a:chOff x="0" y="0"/>
          <a:chExt cx="0" cy="0"/>
        </a:xfrm>
      </p:grpSpPr>
      <p:sp>
        <p:nvSpPr>
          <p:cNvPr id="6" name="Shape 31"/>
          <p:cNvSpPr/>
          <p:nvPr userDrawn="1"/>
        </p:nvSpPr>
        <p:spPr>
          <a:xfrm>
            <a:off x="9808489" y="6755101"/>
            <a:ext cx="1191599" cy="102899"/>
          </a:xfrm>
          <a:prstGeom prst="rect">
            <a:avLst/>
          </a:prstGeom>
          <a:solidFill>
            <a:srgbClr val="F58620"/>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userDrawn="1"/>
        </p:nvSpPr>
        <p:spPr>
          <a:xfrm>
            <a:off x="11000415" y="6755101"/>
            <a:ext cx="1191599" cy="102899"/>
          </a:xfrm>
          <a:prstGeom prst="rect">
            <a:avLst/>
          </a:prstGeom>
          <a:solidFill>
            <a:srgbClr val="57A445"/>
          </a:solidFill>
          <a:ln>
            <a:noFill/>
          </a:ln>
        </p:spPr>
        <p:txBody>
          <a:bodyPr lIns="91425" tIns="91425" rIns="91425" bIns="91425" anchor="ctr" anchorCtr="0">
            <a:noAutofit/>
          </a:bodyPr>
          <a:lstStyle/>
          <a:p>
            <a:pPr lvl="0">
              <a:spcBef>
                <a:spcPts val="0"/>
              </a:spcBef>
              <a:buNone/>
            </a:pPr>
            <a:endParaRPr sz="1400"/>
          </a:p>
        </p:txBody>
      </p:sp>
      <p:sp>
        <p:nvSpPr>
          <p:cNvPr id="9" name="Shape 34"/>
          <p:cNvSpPr/>
          <p:nvPr userDrawn="1"/>
        </p:nvSpPr>
        <p:spPr>
          <a:xfrm>
            <a:off x="0" y="6755101"/>
            <a:ext cx="9808412" cy="102899"/>
          </a:xfrm>
          <a:prstGeom prst="rect">
            <a:avLst/>
          </a:prstGeom>
          <a:solidFill>
            <a:srgbClr val="008FBE"/>
          </a:solidFill>
          <a:ln>
            <a:noFill/>
          </a:ln>
        </p:spPr>
        <p:txBody>
          <a:bodyPr lIns="91425" tIns="91425" rIns="91425" bIns="91425" anchor="ctr" anchorCtr="0">
            <a:noAutofit/>
          </a:bodyPr>
          <a:lstStyle/>
          <a:p>
            <a:pPr lvl="0">
              <a:spcBef>
                <a:spcPts val="0"/>
              </a:spcBef>
              <a:buNone/>
            </a:pPr>
            <a:endParaRPr sz="1400"/>
          </a:p>
        </p:txBody>
      </p:sp>
      <p:sp>
        <p:nvSpPr>
          <p:cNvPr id="3" name="Picture Placeholder 2"/>
          <p:cNvSpPr>
            <a:spLocks noGrp="1"/>
          </p:cNvSpPr>
          <p:nvPr>
            <p:ph type="pic" sz="quarter" idx="10"/>
          </p:nvPr>
        </p:nvSpPr>
        <p:spPr>
          <a:xfrm>
            <a:off x="8043863" y="0"/>
            <a:ext cx="4148137" cy="6754813"/>
          </a:xfrm>
        </p:spPr>
        <p:txBody>
          <a:bodyPr/>
          <a:lstStyle>
            <a:lvl1pPr>
              <a:defRPr>
                <a:solidFill>
                  <a:schemeClr val="accent6">
                    <a:lumMod val="75000"/>
                  </a:schemeClr>
                </a:solidFill>
              </a:defRPr>
            </a:lvl1pPr>
          </a:lstStyle>
          <a:p>
            <a:r>
              <a:rPr lang="en-US"/>
              <a:t>Click icon to add picture</a:t>
            </a:r>
            <a:endParaRPr lang="en-US" dirty="0"/>
          </a:p>
        </p:txBody>
      </p:sp>
    </p:spTree>
    <p:extLst>
      <p:ext uri="{BB962C8B-B14F-4D97-AF65-F5344CB8AC3E}">
        <p14:creationId xmlns:p14="http://schemas.microsoft.com/office/powerpoint/2010/main" val="384069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color background">
    <p:bg>
      <p:bgPr>
        <a:solidFill>
          <a:srgbClr val="008FBE"/>
        </a:solidFill>
        <a:effectLst/>
      </p:bgPr>
    </p:bg>
    <p:spTree>
      <p:nvGrpSpPr>
        <p:cNvPr id="1" name="Shape 69"/>
        <p:cNvGrpSpPr/>
        <p:nvPr/>
      </p:nvGrpSpPr>
      <p:grpSpPr>
        <a:xfrm>
          <a:off x="0" y="0"/>
          <a:ext cx="0" cy="0"/>
          <a:chOff x="0" y="0"/>
          <a:chExt cx="0" cy="0"/>
        </a:xfrm>
      </p:grpSpPr>
      <p:sp>
        <p:nvSpPr>
          <p:cNvPr id="70" name="Shape 70"/>
          <p:cNvSpPr/>
          <p:nvPr/>
        </p:nvSpPr>
        <p:spPr>
          <a:xfrm>
            <a:off x="1" y="6766390"/>
            <a:ext cx="11000088" cy="102899"/>
          </a:xfrm>
          <a:prstGeom prst="rect">
            <a:avLst/>
          </a:prstGeom>
          <a:solidFill>
            <a:srgbClr val="FF9715"/>
          </a:solidFill>
          <a:ln>
            <a:noFill/>
          </a:ln>
        </p:spPr>
        <p:txBody>
          <a:bodyPr lIns="91425" tIns="91425" rIns="91425" bIns="91425" anchor="ctr" anchorCtr="0">
            <a:noAutofit/>
          </a:bodyPr>
          <a:lstStyle/>
          <a:p>
            <a:pPr lvl="0">
              <a:spcBef>
                <a:spcPts val="0"/>
              </a:spcBef>
              <a:buNone/>
            </a:pPr>
            <a:endParaRPr sz="1400"/>
          </a:p>
        </p:txBody>
      </p:sp>
      <p:sp>
        <p:nvSpPr>
          <p:cNvPr id="71" name="Shape 71"/>
          <p:cNvSpPr/>
          <p:nvPr/>
        </p:nvSpPr>
        <p:spPr>
          <a:xfrm>
            <a:off x="11000415" y="6766390"/>
            <a:ext cx="1191599" cy="102899"/>
          </a:xfrm>
          <a:prstGeom prst="rect">
            <a:avLst/>
          </a:prstGeom>
          <a:solidFill>
            <a:srgbClr val="57A445"/>
          </a:solidFill>
          <a:ln>
            <a:noFill/>
          </a:ln>
        </p:spPr>
        <p:txBody>
          <a:bodyPr lIns="91425" tIns="91425" rIns="91425" bIns="91425" anchor="ctr" anchorCtr="0">
            <a:noAutofit/>
          </a:bodyPr>
          <a:lstStyle/>
          <a:p>
            <a:pPr lvl="0">
              <a:spcBef>
                <a:spcPts val="0"/>
              </a:spcBef>
              <a:buNone/>
            </a:pPr>
            <a:endParaRPr sz="1400"/>
          </a:p>
        </p:txBody>
      </p:sp>
    </p:spTree>
    <p:extLst>
      <p:ext uri="{BB962C8B-B14F-4D97-AF65-F5344CB8AC3E}">
        <p14:creationId xmlns:p14="http://schemas.microsoft.com/office/powerpoint/2010/main" val="271213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438452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0"/>
            <a:endParaRPr lang="en-US" dirty="0"/>
          </a:p>
        </p:txBody>
      </p:sp>
    </p:spTree>
    <p:extLst>
      <p:ext uri="{BB962C8B-B14F-4D97-AF65-F5344CB8AC3E}">
        <p14:creationId xmlns:p14="http://schemas.microsoft.com/office/powerpoint/2010/main" val="912938238"/>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3" r:id="rId3"/>
    <p:sldLayoutId id="2147483665" r:id="rId4"/>
    <p:sldLayoutId id="2147483667" r:id="rId5"/>
    <p:sldLayoutId id="2147483668" r:id="rId6"/>
    <p:sldLayoutId id="2147483672" r:id="rId7"/>
  </p:sldLayoutIdLst>
  <p:txStyles>
    <p:titleStyle>
      <a:lvl1pPr algn="l" defTabSz="914400" rtl="0" eaLnBrk="1" latinLnBrk="0" hangingPunct="1">
        <a:lnSpc>
          <a:spcPct val="108000"/>
        </a:lnSpc>
        <a:spcBef>
          <a:spcPct val="0"/>
        </a:spcBef>
        <a:buNone/>
        <a:defRPr sz="4800" kern="1200">
          <a:solidFill>
            <a:schemeClr val="accent4"/>
          </a:solidFill>
          <a:latin typeface="+mn-lt"/>
          <a:ea typeface="+mj-ea"/>
          <a:cs typeface="+mj-cs"/>
        </a:defRPr>
      </a:lvl1pPr>
    </p:titleStyle>
    <p:bodyStyle>
      <a:lvl1pPr marL="0" marR="0" indent="0" algn="l" defTabSz="914400" rtl="0" eaLnBrk="1" fontAlgn="auto" latinLnBrk="0" hangingPunct="1">
        <a:lnSpc>
          <a:spcPct val="108000"/>
        </a:lnSpc>
        <a:spcBef>
          <a:spcPts val="1000"/>
        </a:spcBef>
        <a:spcAft>
          <a:spcPts val="0"/>
        </a:spcAft>
        <a:buClrTx/>
        <a:buSzTx/>
        <a:buFont typeface="Arial" panose="020B0604020202020204" pitchFamily="34" charset="0"/>
        <a:buNone/>
        <a:tabLst/>
        <a:defRPr sz="2400" kern="1200">
          <a:solidFill>
            <a:schemeClr val="accent6">
              <a:lumMod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accent6"/>
          </a:solidFill>
          <a:latin typeface="+mj-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accent6"/>
          </a:solidFill>
          <a:latin typeface="+mj-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3.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E22F9-A277-7452-7425-4BB7F356347B}"/>
              </a:ext>
            </a:extLst>
          </p:cNvPr>
          <p:cNvSpPr>
            <a:spLocks noGrp="1"/>
          </p:cNvSpPr>
          <p:nvPr>
            <p:ph type="ctrTitle" idx="4294967295"/>
          </p:nvPr>
        </p:nvSpPr>
        <p:spPr>
          <a:xfrm>
            <a:off x="0" y="3879850"/>
            <a:ext cx="11001375" cy="1193800"/>
          </a:xfrm>
        </p:spPr>
        <p:txBody>
          <a:bodyPr>
            <a:normAutofit/>
          </a:bodyPr>
          <a:lstStyle/>
          <a:p>
            <a:pPr algn="ctr"/>
            <a:r>
              <a:rPr lang="fr-CA" noProof="0" dirty="0"/>
              <a:t>Nos questions, vos réponses</a:t>
            </a:r>
            <a:endParaRPr lang="fr-CA" sz="4800" noProof="0" dirty="0"/>
          </a:p>
        </p:txBody>
      </p:sp>
      <p:sp>
        <p:nvSpPr>
          <p:cNvPr id="3" name="Text Placeholder 2">
            <a:extLst>
              <a:ext uri="{FF2B5EF4-FFF2-40B4-BE49-F238E27FC236}">
                <a16:creationId xmlns:a16="http://schemas.microsoft.com/office/drawing/2014/main" id="{FE6169CA-8D36-AE8D-A680-CF3233304955}"/>
              </a:ext>
            </a:extLst>
          </p:cNvPr>
          <p:cNvSpPr>
            <a:spLocks noGrp="1"/>
          </p:cNvSpPr>
          <p:nvPr>
            <p:ph type="body" sz="quarter" idx="4294967295"/>
          </p:nvPr>
        </p:nvSpPr>
        <p:spPr>
          <a:xfrm>
            <a:off x="0" y="5080000"/>
            <a:ext cx="11001375" cy="711200"/>
          </a:xfrm>
        </p:spPr>
        <p:txBody>
          <a:bodyPr>
            <a:normAutofit/>
          </a:bodyPr>
          <a:lstStyle/>
          <a:p>
            <a:pPr algn="ctr"/>
            <a:r>
              <a:rPr lang="fr-CA" sz="2800" noProof="0" dirty="0"/>
              <a:t>Modèle de présentation</a:t>
            </a:r>
          </a:p>
        </p:txBody>
      </p:sp>
      <p:pic>
        <p:nvPicPr>
          <p:cNvPr id="12" name="Picture Placeholder 11" descr="Person with idea concept">
            <a:extLst>
              <a:ext uri="{FF2B5EF4-FFF2-40B4-BE49-F238E27FC236}">
                <a16:creationId xmlns:a16="http://schemas.microsoft.com/office/drawing/2014/main" id="{B2D044F8-C9F5-9463-F8F7-5AC6BCC7D822}"/>
              </a:ext>
            </a:extLst>
          </p:cNvPr>
          <p:cNvPicPr>
            <a:picLocks noGrp="1" noChangeAspect="1"/>
          </p:cNvPicPr>
          <p:nvPr>
            <p:ph type="pic" sz="quarter" idx="4294967295"/>
          </p:nvPr>
        </p:nvPicPr>
        <p:blipFill>
          <a:blip r:embed="rId4" cstate="print">
            <a:extLst>
              <a:ext uri="{28A0092B-C50C-407E-A947-70E740481C1C}">
                <a14:useLocalDpi xmlns:a14="http://schemas.microsoft.com/office/drawing/2010/main" val="0"/>
              </a:ext>
            </a:extLst>
          </a:blip>
          <a:srcRect t="29180" b="29180"/>
          <a:stretch>
            <a:fillRect/>
          </a:stretch>
        </p:blipFill>
        <p:spPr>
          <a:xfrm>
            <a:off x="0" y="-12700"/>
            <a:ext cx="12192000" cy="3384550"/>
          </a:xfrm>
        </p:spPr>
      </p:pic>
    </p:spTree>
    <p:custDataLst>
      <p:tags r:id="rId1"/>
    </p:custDataLst>
    <p:extLst>
      <p:ext uri="{BB962C8B-B14F-4D97-AF65-F5344CB8AC3E}">
        <p14:creationId xmlns:p14="http://schemas.microsoft.com/office/powerpoint/2010/main" val="1554961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519A9CAF-8A85-8840-004F-EC7996DA17C6}"/>
              </a:ext>
            </a:extLst>
          </p:cNvPr>
          <p:cNvSpPr/>
          <p:nvPr/>
        </p:nvSpPr>
        <p:spPr>
          <a:xfrm>
            <a:off x="2506195" y="1645527"/>
            <a:ext cx="6817807" cy="112405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16" name="Title 15">
            <a:extLst>
              <a:ext uri="{FF2B5EF4-FFF2-40B4-BE49-F238E27FC236}">
                <a16:creationId xmlns:a16="http://schemas.microsoft.com/office/drawing/2014/main" id="{AC724E18-10EA-EB74-166F-C21926CE77D5}"/>
              </a:ext>
            </a:extLst>
          </p:cNvPr>
          <p:cNvSpPr>
            <a:spLocks noGrp="1"/>
          </p:cNvSpPr>
          <p:nvPr>
            <p:ph type="title" idx="4294967295"/>
          </p:nvPr>
        </p:nvSpPr>
        <p:spPr>
          <a:xfrm>
            <a:off x="934497" y="303212"/>
            <a:ext cx="11017250" cy="792163"/>
          </a:xfrm>
        </p:spPr>
        <p:txBody>
          <a:bodyPr>
            <a:normAutofit fontScale="90000"/>
          </a:bodyPr>
          <a:lstStyle/>
          <a:p>
            <a:r>
              <a:rPr lang="fr-CA" noProof="0" dirty="0"/>
              <a:t>Directives</a:t>
            </a:r>
          </a:p>
        </p:txBody>
      </p:sp>
      <p:sp>
        <p:nvSpPr>
          <p:cNvPr id="3" name="Rectangle: Rounded Corners 2">
            <a:extLst>
              <a:ext uri="{FF2B5EF4-FFF2-40B4-BE49-F238E27FC236}">
                <a16:creationId xmlns:a16="http://schemas.microsoft.com/office/drawing/2014/main" id="{0EFDCCDC-C527-14EF-3154-0B9B7BD428AC}"/>
              </a:ext>
            </a:extLst>
          </p:cNvPr>
          <p:cNvSpPr/>
          <p:nvPr/>
        </p:nvSpPr>
        <p:spPr>
          <a:xfrm>
            <a:off x="2497323" y="4543433"/>
            <a:ext cx="6822832" cy="8831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4" name="Rectangle: Rounded Corners 3">
            <a:extLst>
              <a:ext uri="{FF2B5EF4-FFF2-40B4-BE49-F238E27FC236}">
                <a16:creationId xmlns:a16="http://schemas.microsoft.com/office/drawing/2014/main" id="{37FA6FB8-9219-0774-C09D-CBA7B2240288}"/>
              </a:ext>
            </a:extLst>
          </p:cNvPr>
          <p:cNvSpPr/>
          <p:nvPr/>
        </p:nvSpPr>
        <p:spPr>
          <a:xfrm>
            <a:off x="2506195" y="3063547"/>
            <a:ext cx="6817808" cy="118591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5" name="TextBox 4">
            <a:extLst>
              <a:ext uri="{FF2B5EF4-FFF2-40B4-BE49-F238E27FC236}">
                <a16:creationId xmlns:a16="http://schemas.microsoft.com/office/drawing/2014/main" id="{93E6AF3B-C97A-6762-9389-F46C7AC9FB5C}"/>
              </a:ext>
            </a:extLst>
          </p:cNvPr>
          <p:cNvSpPr txBox="1"/>
          <p:nvPr/>
        </p:nvSpPr>
        <p:spPr>
          <a:xfrm>
            <a:off x="2606864" y="1713489"/>
            <a:ext cx="6817807" cy="1027397"/>
          </a:xfrm>
          <a:prstGeom prst="rect">
            <a:avLst/>
          </a:prstGeom>
          <a:noFill/>
        </p:spPr>
        <p:txBody>
          <a:bodyPr wrap="square" rtlCol="0">
            <a:spAutoFit/>
          </a:bodyPr>
          <a:lstStyle/>
          <a:p>
            <a:pPr>
              <a:lnSpc>
                <a:spcPct val="150000"/>
              </a:lnSpc>
              <a:spcAft>
                <a:spcPts val="600"/>
              </a:spcAft>
            </a:pPr>
            <a:r>
              <a:rPr lang="fr-CA" sz="1400" noProof="0" dirty="0">
                <a:solidFill>
                  <a:srgbClr val="000000"/>
                </a:solidFill>
                <a:latin typeface="Open Sans" panose="020B0606030504020204" pitchFamily="34" charset="0"/>
                <a:ea typeface="Times New Roman" panose="02020603050405020304" pitchFamily="18" charset="0"/>
                <a:cs typeface="Open Sans" panose="020B0606030504020204" pitchFamily="34" charset="0"/>
              </a:rPr>
              <a:t>(Insérez la question ou le thème spécifique que vous souhaitez aborder dans votre sondage. Vous pouvez même utiliser un contenu personnalisé pour vos questions.)</a:t>
            </a:r>
            <a:endParaRPr lang="fr-CA" sz="1400" noProof="0" dirty="0">
              <a:effectLst/>
              <a:latin typeface="Open Sans" panose="020B0606030504020204" pitchFamily="34"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D2F44F75-C3CC-839B-4F52-929A592E8105}"/>
              </a:ext>
            </a:extLst>
          </p:cNvPr>
          <p:cNvSpPr txBox="1"/>
          <p:nvPr/>
        </p:nvSpPr>
        <p:spPr>
          <a:xfrm>
            <a:off x="2606864" y="3096117"/>
            <a:ext cx="6603750" cy="1027397"/>
          </a:xfrm>
          <a:prstGeom prst="rect">
            <a:avLst/>
          </a:prstGeom>
          <a:noFill/>
        </p:spPr>
        <p:txBody>
          <a:bodyPr wrap="square" rtlCol="0">
            <a:spAutoFit/>
          </a:bodyPr>
          <a:lstStyle/>
          <a:p>
            <a:pPr>
              <a:lnSpc>
                <a:spcPct val="150000"/>
              </a:lnSpc>
              <a:spcAft>
                <a:spcPts val="600"/>
              </a:spcAft>
            </a:pPr>
            <a:r>
              <a:rPr lang="fr-CA" sz="1400" noProof="0" dirty="0">
                <a:solidFill>
                  <a:srgbClr val="000000"/>
                </a:solidFill>
                <a:latin typeface="Open Sans" panose="020B0606030504020204" pitchFamily="34" charset="0"/>
                <a:ea typeface="Times New Roman" panose="02020603050405020304" pitchFamily="18" charset="0"/>
                <a:cs typeface="Open Sans" panose="020B0606030504020204" pitchFamily="34" charset="0"/>
              </a:rPr>
              <a:t>(Insérez une affirmation qui représente le mieux les réponses des élèves, fournissez un chiffre précis qui résume les données ou incluez un exemple de réponse à une question ouverte.)</a:t>
            </a:r>
            <a:endParaRPr lang="fr-CA" sz="1400" noProof="0" dirty="0">
              <a:effectLst/>
              <a:latin typeface="Open Sans" panose="020B0606030504020204" pitchFamily="34"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D2A7082-5A18-E4F7-4058-47B311BAA4CA}"/>
              </a:ext>
            </a:extLst>
          </p:cNvPr>
          <p:cNvSpPr txBox="1"/>
          <p:nvPr/>
        </p:nvSpPr>
        <p:spPr>
          <a:xfrm>
            <a:off x="2136574" y="4572124"/>
            <a:ext cx="7074040" cy="704232"/>
          </a:xfrm>
          <a:prstGeom prst="rect">
            <a:avLst/>
          </a:prstGeom>
          <a:noFill/>
        </p:spPr>
        <p:txBody>
          <a:bodyPr wrap="square" rtlCol="0">
            <a:spAutoFit/>
          </a:bodyPr>
          <a:lstStyle/>
          <a:p>
            <a:pPr marL="457200">
              <a:lnSpc>
                <a:spcPct val="150000"/>
              </a:lnSpc>
              <a:spcAft>
                <a:spcPts val="600"/>
              </a:spcAft>
            </a:pPr>
            <a:r>
              <a:rPr lang="fr-CA" sz="1400" noProof="0" dirty="0">
                <a:latin typeface="Open Sans" panose="020B0606030504020204" pitchFamily="34" charset="0"/>
                <a:ea typeface="Times New Roman" panose="02020603050405020304" pitchFamily="18" charset="0"/>
                <a:cs typeface="Times New Roman" panose="02020603050405020304" pitchFamily="18" charset="0"/>
              </a:rPr>
              <a:t>(Insérez une déclaration indiquant les mesures prises ou les projets envisagés par l'établissement en fonction des commentaires des élèves.)</a:t>
            </a:r>
            <a:endParaRPr lang="fr-CA" sz="1400" noProof="0" dirty="0">
              <a:effectLst/>
              <a:latin typeface="Open Sans" panose="020B0606030504020204" pitchFamily="34" charset="0"/>
              <a:ea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A29FB3B6-54DE-F5C2-8A02-2EFC7828775C}"/>
              </a:ext>
            </a:extLst>
          </p:cNvPr>
          <p:cNvSpPr/>
          <p:nvPr/>
        </p:nvSpPr>
        <p:spPr>
          <a:xfrm>
            <a:off x="872994" y="1834495"/>
            <a:ext cx="1506141" cy="647700"/>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noProof="0" dirty="0">
                <a:solidFill>
                  <a:schemeClr val="tx1"/>
                </a:solidFill>
              </a:rPr>
              <a:t>Notre question…</a:t>
            </a:r>
          </a:p>
        </p:txBody>
      </p:sp>
      <p:sp>
        <p:nvSpPr>
          <p:cNvPr id="9" name="Rectangle: Rounded Corners 8">
            <a:extLst>
              <a:ext uri="{FF2B5EF4-FFF2-40B4-BE49-F238E27FC236}">
                <a16:creationId xmlns:a16="http://schemas.microsoft.com/office/drawing/2014/main" id="{1D3B2073-BD04-7216-F2BE-E60665044CCA}"/>
              </a:ext>
            </a:extLst>
          </p:cNvPr>
          <p:cNvSpPr/>
          <p:nvPr/>
        </p:nvSpPr>
        <p:spPr>
          <a:xfrm>
            <a:off x="913254" y="3290606"/>
            <a:ext cx="1506141" cy="647700"/>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noProof="0" dirty="0">
                <a:solidFill>
                  <a:schemeClr val="tx1"/>
                </a:solidFill>
              </a:rPr>
              <a:t>Votre réponse…</a:t>
            </a:r>
          </a:p>
        </p:txBody>
      </p:sp>
      <p:sp>
        <p:nvSpPr>
          <p:cNvPr id="10" name="Rectangle: Rounded Corners 9">
            <a:extLst>
              <a:ext uri="{FF2B5EF4-FFF2-40B4-BE49-F238E27FC236}">
                <a16:creationId xmlns:a16="http://schemas.microsoft.com/office/drawing/2014/main" id="{FA8C9767-7F54-BFD1-29C9-5EEC9212F4FF}"/>
              </a:ext>
            </a:extLst>
          </p:cNvPr>
          <p:cNvSpPr/>
          <p:nvPr/>
        </p:nvSpPr>
        <p:spPr>
          <a:xfrm>
            <a:off x="913253" y="4645234"/>
            <a:ext cx="1506141" cy="647700"/>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noProof="0" dirty="0">
                <a:solidFill>
                  <a:schemeClr val="tx1"/>
                </a:solidFill>
              </a:rPr>
              <a:t>Nous disons…</a:t>
            </a:r>
          </a:p>
        </p:txBody>
      </p:sp>
      <p:pic>
        <p:nvPicPr>
          <p:cNvPr id="11" name="Graphic 5" descr="A lightbulb">
            <a:extLst>
              <a:ext uri="{FF2B5EF4-FFF2-40B4-BE49-F238E27FC236}">
                <a16:creationId xmlns:a16="http://schemas.microsoft.com/office/drawing/2014/main" id="{6345ED89-51D4-8B50-0D9A-4A34C2E2C46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625708" y="228152"/>
            <a:ext cx="958167" cy="958167"/>
          </a:xfrm>
          <a:prstGeom prst="rect">
            <a:avLst/>
          </a:prstGeom>
        </p:spPr>
      </p:pic>
      <p:sp>
        <p:nvSpPr>
          <p:cNvPr id="18" name="TextBox 17">
            <a:extLst>
              <a:ext uri="{FF2B5EF4-FFF2-40B4-BE49-F238E27FC236}">
                <a16:creationId xmlns:a16="http://schemas.microsoft.com/office/drawing/2014/main" id="{CA23E6AF-73F4-B556-F3BD-7FB8A6643945}"/>
              </a:ext>
            </a:extLst>
          </p:cNvPr>
          <p:cNvSpPr txBox="1"/>
          <p:nvPr/>
        </p:nvSpPr>
        <p:spPr>
          <a:xfrm>
            <a:off x="9583875" y="278315"/>
            <a:ext cx="2473695" cy="1350563"/>
          </a:xfrm>
          <a:prstGeom prst="rect">
            <a:avLst/>
          </a:prstGeom>
          <a:noFill/>
          <a:ln>
            <a:solidFill>
              <a:schemeClr val="accent6">
                <a:lumMod val="40000"/>
                <a:lumOff val="60000"/>
              </a:schemeClr>
            </a:solidFill>
            <a:prstDash val="dash"/>
          </a:ln>
        </p:spPr>
        <p:txBody>
          <a:bodyPr wrap="square">
            <a:spAutoFit/>
          </a:bodyPr>
          <a:lstStyle/>
          <a:p>
            <a:pPr>
              <a:lnSpc>
                <a:spcPct val="150000"/>
              </a:lnSpc>
              <a:spcAft>
                <a:spcPts val="600"/>
              </a:spcAft>
            </a:pPr>
            <a:r>
              <a:rPr lang="fr-CA" sz="1400" noProof="0" dirty="0">
                <a:latin typeface="Open Sans" panose="020B0606030504020204" pitchFamily="34" charset="0"/>
                <a:ea typeface="Times New Roman" panose="02020603050405020304" pitchFamily="18" charset="0"/>
                <a:cs typeface="Times New Roman" panose="02020603050405020304" pitchFamily="18" charset="0"/>
              </a:rPr>
              <a:t>CONSEIL! Personnalisez les diapositives suivantes avec votre logo et les couleurs de votre école.</a:t>
            </a:r>
            <a:endParaRPr lang="fr-CA" sz="1400" noProof="0" dirty="0">
              <a:effectLst/>
              <a:latin typeface="Open Sans" panose="020B0606030504020204" pitchFamily="34" charset="0"/>
              <a:ea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4257270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8FB82-B144-5595-4BFF-62D9C84C6FE5}"/>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E837B81E-4BC5-9405-2944-62BC2926E6DD}"/>
              </a:ext>
            </a:extLst>
          </p:cNvPr>
          <p:cNvSpPr/>
          <p:nvPr/>
        </p:nvSpPr>
        <p:spPr>
          <a:xfrm>
            <a:off x="1266092" y="2371411"/>
            <a:ext cx="7707086" cy="8831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12" name="Oval 11">
            <a:extLst>
              <a:ext uri="{FF2B5EF4-FFF2-40B4-BE49-F238E27FC236}">
                <a16:creationId xmlns:a16="http://schemas.microsoft.com/office/drawing/2014/main" id="{02A96F38-F400-7870-A659-0F78BBF502CC}"/>
              </a:ext>
            </a:extLst>
          </p:cNvPr>
          <p:cNvSpPr/>
          <p:nvPr/>
        </p:nvSpPr>
        <p:spPr>
          <a:xfrm>
            <a:off x="9485644" y="170822"/>
            <a:ext cx="2341266" cy="2200589"/>
          </a:xfrm>
          <a:prstGeom prst="ellipse">
            <a:avLst/>
          </a:prstGeom>
          <a:noFill/>
          <a:ln>
            <a:solidFill>
              <a:srgbClr val="1492B7"/>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13" name="TextBox 12">
            <a:extLst>
              <a:ext uri="{FF2B5EF4-FFF2-40B4-BE49-F238E27FC236}">
                <a16:creationId xmlns:a16="http://schemas.microsoft.com/office/drawing/2014/main" id="{1A83E7DE-4C33-057D-5C70-77CE691ED29A}"/>
              </a:ext>
            </a:extLst>
          </p:cNvPr>
          <p:cNvSpPr txBox="1"/>
          <p:nvPr/>
        </p:nvSpPr>
        <p:spPr>
          <a:xfrm>
            <a:off x="9836080" y="809451"/>
            <a:ext cx="1587640" cy="923330"/>
          </a:xfrm>
          <a:prstGeom prst="rect">
            <a:avLst/>
          </a:prstGeom>
          <a:noFill/>
        </p:spPr>
        <p:txBody>
          <a:bodyPr wrap="square" rtlCol="0">
            <a:spAutoFit/>
          </a:bodyPr>
          <a:lstStyle/>
          <a:p>
            <a:pPr lvl="0" algn="ctr">
              <a:defRPr/>
            </a:pPr>
            <a:r>
              <a:rPr lang="fr-CA" noProof="0" dirty="0">
                <a:solidFill>
                  <a:srgbClr val="1492B7"/>
                </a:solidFill>
                <a:latin typeface="Open Sans"/>
              </a:rPr>
              <a:t>INSÉREZ votre</a:t>
            </a:r>
          </a:p>
          <a:p>
            <a:pPr lvl="0" algn="ctr">
              <a:defRPr/>
            </a:pPr>
            <a:r>
              <a:rPr lang="fr-CA" noProof="0" dirty="0">
                <a:solidFill>
                  <a:srgbClr val="1492B7"/>
                </a:solidFill>
                <a:latin typeface="Open Sans"/>
              </a:rPr>
              <a:t>logo</a:t>
            </a:r>
            <a:endParaRPr kumimoji="0" lang="fr-CA" sz="1800" b="0" i="0" u="none" strike="noStrike" kern="1200" cap="none" spc="0" normalizeH="0" baseline="0" noProof="0" dirty="0">
              <a:ln>
                <a:noFill/>
              </a:ln>
              <a:solidFill>
                <a:srgbClr val="1492B7"/>
              </a:solidFill>
              <a:effectLst/>
              <a:uLnTx/>
              <a:uFillTx/>
              <a:latin typeface="Open Sans"/>
              <a:ea typeface="+mn-ea"/>
              <a:cs typeface="+mn-cs"/>
            </a:endParaRPr>
          </a:p>
        </p:txBody>
      </p:sp>
      <p:sp>
        <p:nvSpPr>
          <p:cNvPr id="16" name="Title 15">
            <a:extLst>
              <a:ext uri="{FF2B5EF4-FFF2-40B4-BE49-F238E27FC236}">
                <a16:creationId xmlns:a16="http://schemas.microsoft.com/office/drawing/2014/main" id="{10AE5FAC-030D-2EA9-F4FF-8FDECA67AB55}"/>
              </a:ext>
            </a:extLst>
          </p:cNvPr>
          <p:cNvSpPr>
            <a:spLocks noGrp="1"/>
          </p:cNvSpPr>
          <p:nvPr>
            <p:ph type="title" idx="4294967295"/>
          </p:nvPr>
        </p:nvSpPr>
        <p:spPr>
          <a:xfrm>
            <a:off x="934497" y="303212"/>
            <a:ext cx="11017250" cy="792163"/>
          </a:xfrm>
        </p:spPr>
        <p:txBody>
          <a:bodyPr>
            <a:normAutofit fontScale="90000"/>
          </a:bodyPr>
          <a:lstStyle/>
          <a:p>
            <a:r>
              <a:rPr lang="fr-CA" noProof="0" dirty="0"/>
              <a:t>Nos questions, vos réponses </a:t>
            </a:r>
          </a:p>
        </p:txBody>
      </p:sp>
      <p:sp>
        <p:nvSpPr>
          <p:cNvPr id="20" name="Text Placeholder 19">
            <a:extLst>
              <a:ext uri="{FF2B5EF4-FFF2-40B4-BE49-F238E27FC236}">
                <a16:creationId xmlns:a16="http://schemas.microsoft.com/office/drawing/2014/main" id="{7F617B1C-4E46-46A0-E810-511991C545B0}"/>
              </a:ext>
            </a:extLst>
          </p:cNvPr>
          <p:cNvSpPr>
            <a:spLocks noGrp="1"/>
          </p:cNvSpPr>
          <p:nvPr>
            <p:ph type="body" sz="quarter" idx="4294967295"/>
          </p:nvPr>
        </p:nvSpPr>
        <p:spPr>
          <a:xfrm>
            <a:off x="968610" y="1166995"/>
            <a:ext cx="8113843" cy="647700"/>
          </a:xfrm>
        </p:spPr>
        <p:txBody>
          <a:bodyPr>
            <a:noAutofit/>
          </a:bodyPr>
          <a:lstStyle/>
          <a:p>
            <a:r>
              <a:rPr lang="fr-CA" sz="1800" noProof="0" dirty="0"/>
              <a:t>Sondage </a:t>
            </a:r>
            <a:r>
              <a:rPr lang="fr-CA" sz="1800" noProof="0" dirty="0" err="1"/>
              <a:t>NotreÉCOLE</a:t>
            </a:r>
            <a:endParaRPr lang="fr-CA" sz="1800" noProof="0" dirty="0"/>
          </a:p>
          <a:p>
            <a:r>
              <a:rPr lang="fr-CA" sz="1600" i="1" noProof="0" dirty="0">
                <a:solidFill>
                  <a:srgbClr val="FF0000"/>
                </a:solidFill>
              </a:rPr>
              <a:t>*Cette diapositive est un exemple conçu pour vous aider à créer votre présentation. Après avoir examiné son contenu, veuillez la masquer ou la supprimer. </a:t>
            </a:r>
          </a:p>
        </p:txBody>
      </p:sp>
      <p:sp>
        <p:nvSpPr>
          <p:cNvPr id="3" name="Rectangle: Rounded Corners 2">
            <a:extLst>
              <a:ext uri="{FF2B5EF4-FFF2-40B4-BE49-F238E27FC236}">
                <a16:creationId xmlns:a16="http://schemas.microsoft.com/office/drawing/2014/main" id="{820F5636-9808-D28F-0DC1-C6253E534808}"/>
              </a:ext>
            </a:extLst>
          </p:cNvPr>
          <p:cNvSpPr/>
          <p:nvPr/>
        </p:nvSpPr>
        <p:spPr>
          <a:xfrm>
            <a:off x="1266092" y="4459803"/>
            <a:ext cx="7816361" cy="166495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4" name="Rectangle: Rounded Corners 3">
            <a:extLst>
              <a:ext uri="{FF2B5EF4-FFF2-40B4-BE49-F238E27FC236}">
                <a16:creationId xmlns:a16="http://schemas.microsoft.com/office/drawing/2014/main" id="{A740F676-183F-10E8-9BAE-4BD7947A9E10}"/>
              </a:ext>
            </a:extLst>
          </p:cNvPr>
          <p:cNvSpPr/>
          <p:nvPr/>
        </p:nvSpPr>
        <p:spPr>
          <a:xfrm>
            <a:off x="1266092" y="3406402"/>
            <a:ext cx="7707086" cy="8831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5" name="TextBox 4">
            <a:extLst>
              <a:ext uri="{FF2B5EF4-FFF2-40B4-BE49-F238E27FC236}">
                <a16:creationId xmlns:a16="http://schemas.microsoft.com/office/drawing/2014/main" id="{7E3C6B40-0364-3B6A-2BA8-30844BD9007B}"/>
              </a:ext>
            </a:extLst>
          </p:cNvPr>
          <p:cNvSpPr txBox="1"/>
          <p:nvPr/>
        </p:nvSpPr>
        <p:spPr>
          <a:xfrm>
            <a:off x="1517301" y="2472186"/>
            <a:ext cx="7074040" cy="923330"/>
          </a:xfrm>
          <a:prstGeom prst="rect">
            <a:avLst/>
          </a:prstGeom>
          <a:noFill/>
        </p:spPr>
        <p:txBody>
          <a:bodyPr wrap="square" rtlCol="0">
            <a:spAutoFit/>
          </a:bodyPr>
          <a:lstStyle/>
          <a:p>
            <a:r>
              <a:rPr lang="fr-CA" noProof="0" dirty="0"/>
              <a:t>Notre question…     </a:t>
            </a:r>
          </a:p>
          <a:p>
            <a:r>
              <a:rPr lang="fr-CA" b="1" noProof="0" dirty="0">
                <a:ea typeface="Calibri"/>
                <a:cs typeface="Calibri"/>
                <a:sym typeface="Calibri"/>
              </a:rPr>
              <a:t>Dites-nous ce que vous aimeriez voir plus souvent à l’école.</a:t>
            </a:r>
            <a:endParaRPr lang="fr-CA" b="1" noProof="0" dirty="0"/>
          </a:p>
          <a:p>
            <a:endParaRPr lang="fr-CA" noProof="0" dirty="0"/>
          </a:p>
        </p:txBody>
      </p:sp>
      <p:sp>
        <p:nvSpPr>
          <p:cNvPr id="6" name="TextBox 5">
            <a:extLst>
              <a:ext uri="{FF2B5EF4-FFF2-40B4-BE49-F238E27FC236}">
                <a16:creationId xmlns:a16="http://schemas.microsoft.com/office/drawing/2014/main" id="{798C22FF-2B45-BDC3-4724-C03772217B29}"/>
              </a:ext>
            </a:extLst>
          </p:cNvPr>
          <p:cNvSpPr txBox="1"/>
          <p:nvPr/>
        </p:nvSpPr>
        <p:spPr>
          <a:xfrm>
            <a:off x="1517301" y="3536474"/>
            <a:ext cx="7074040" cy="923330"/>
          </a:xfrm>
          <a:prstGeom prst="rect">
            <a:avLst/>
          </a:prstGeom>
          <a:noFill/>
        </p:spPr>
        <p:txBody>
          <a:bodyPr wrap="square" rtlCol="0">
            <a:spAutoFit/>
          </a:bodyPr>
          <a:lstStyle/>
          <a:p>
            <a:r>
              <a:rPr lang="fr-CA" noProof="0" dirty="0"/>
              <a:t>Votre réponse… </a:t>
            </a:r>
          </a:p>
          <a:p>
            <a:r>
              <a:rPr lang="fr-CA" b="1" noProof="0" dirty="0">
                <a:solidFill>
                  <a:srgbClr val="008FBE"/>
                </a:solidFill>
                <a:ea typeface="Calibri"/>
                <a:cs typeface="Calibri"/>
                <a:sym typeface="Calibri"/>
              </a:rPr>
              <a:t>« Plus de présentations et d’activités pour favoriser l’esprit scolaire. »</a:t>
            </a:r>
          </a:p>
          <a:p>
            <a:endParaRPr lang="fr-CA" noProof="0" dirty="0"/>
          </a:p>
        </p:txBody>
      </p:sp>
      <p:sp>
        <p:nvSpPr>
          <p:cNvPr id="7" name="TextBox 6">
            <a:extLst>
              <a:ext uri="{FF2B5EF4-FFF2-40B4-BE49-F238E27FC236}">
                <a16:creationId xmlns:a16="http://schemas.microsoft.com/office/drawing/2014/main" id="{1655D0E6-BEBA-26F8-7AC6-6CB1F1F06F12}"/>
              </a:ext>
            </a:extLst>
          </p:cNvPr>
          <p:cNvSpPr txBox="1"/>
          <p:nvPr/>
        </p:nvSpPr>
        <p:spPr>
          <a:xfrm>
            <a:off x="1488511" y="4541080"/>
            <a:ext cx="7074040" cy="1477328"/>
          </a:xfrm>
          <a:prstGeom prst="rect">
            <a:avLst/>
          </a:prstGeom>
          <a:noFill/>
        </p:spPr>
        <p:txBody>
          <a:bodyPr wrap="square" rtlCol="0">
            <a:spAutoFit/>
          </a:bodyPr>
          <a:lstStyle/>
          <a:p>
            <a:r>
              <a:rPr lang="fr-CA" noProof="0" dirty="0"/>
              <a:t>Nous disons</a:t>
            </a:r>
            <a:r>
              <a:rPr lang="fr-CA" b="1" noProof="0" dirty="0"/>
              <a:t>… </a:t>
            </a:r>
            <a:r>
              <a:rPr lang="fr-CA" b="1" noProof="0" dirty="0">
                <a:ea typeface="Calibri"/>
                <a:cs typeface="Calibri"/>
                <a:sym typeface="Calibri"/>
              </a:rPr>
              <a:t>Le personnel et l’administration de l’école apprécient vos commentaires et ils ont décidé de créer un comité élèves-personnel pour savoir quelles activités intéressent le plus les élèves. Svp écoutez les annonces de chaque matin et vérifiez les médias sociaux de l’école pour plus de renseignements sur la façon de vous joindre ou de contribuer!</a:t>
            </a:r>
            <a:endParaRPr lang="fr-CA" b="1" noProof="0" dirty="0"/>
          </a:p>
        </p:txBody>
      </p:sp>
    </p:spTree>
    <p:custDataLst>
      <p:tags r:id="rId1"/>
    </p:custDataLst>
    <p:extLst>
      <p:ext uri="{BB962C8B-B14F-4D97-AF65-F5344CB8AC3E}">
        <p14:creationId xmlns:p14="http://schemas.microsoft.com/office/powerpoint/2010/main" val="3155028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74020-C86E-326E-38B4-34584F817772}"/>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FA17BAB-5B84-AE0E-D057-10A47F7BEA2C}"/>
              </a:ext>
            </a:extLst>
          </p:cNvPr>
          <p:cNvSpPr/>
          <p:nvPr/>
        </p:nvSpPr>
        <p:spPr>
          <a:xfrm>
            <a:off x="1266092" y="2456822"/>
            <a:ext cx="7707086" cy="883148"/>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12" name="Oval 11">
            <a:extLst>
              <a:ext uri="{FF2B5EF4-FFF2-40B4-BE49-F238E27FC236}">
                <a16:creationId xmlns:a16="http://schemas.microsoft.com/office/drawing/2014/main" id="{A15A7248-AC0F-A70E-AB20-6BC79FBAB50A}"/>
              </a:ext>
            </a:extLst>
          </p:cNvPr>
          <p:cNvSpPr/>
          <p:nvPr/>
        </p:nvSpPr>
        <p:spPr>
          <a:xfrm>
            <a:off x="9485644" y="170822"/>
            <a:ext cx="2341266" cy="2200589"/>
          </a:xfrm>
          <a:prstGeom prst="ellipse">
            <a:avLst/>
          </a:prstGeom>
          <a:noFill/>
          <a:ln>
            <a:solidFill>
              <a:srgbClr val="1492B7"/>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13" name="TextBox 12">
            <a:extLst>
              <a:ext uri="{FF2B5EF4-FFF2-40B4-BE49-F238E27FC236}">
                <a16:creationId xmlns:a16="http://schemas.microsoft.com/office/drawing/2014/main" id="{D06CCEEE-2EC2-5FC6-F991-B18718E923E1}"/>
              </a:ext>
            </a:extLst>
          </p:cNvPr>
          <p:cNvSpPr txBox="1"/>
          <p:nvPr/>
        </p:nvSpPr>
        <p:spPr>
          <a:xfrm>
            <a:off x="9836080" y="809451"/>
            <a:ext cx="1587640" cy="923330"/>
          </a:xfrm>
          <a:prstGeom prst="rect">
            <a:avLst/>
          </a:prstGeom>
          <a:noFill/>
        </p:spPr>
        <p:txBody>
          <a:bodyPr wrap="square" rtlCol="0">
            <a:spAutoFit/>
          </a:bodyPr>
          <a:lstStyle/>
          <a:p>
            <a:pPr lvl="0" algn="ctr">
              <a:defRPr/>
            </a:pPr>
            <a:r>
              <a:rPr lang="fr-CA" noProof="0" dirty="0">
                <a:solidFill>
                  <a:srgbClr val="1492B7"/>
                </a:solidFill>
                <a:latin typeface="Open Sans"/>
              </a:rPr>
              <a:t>INSÉREZ votre</a:t>
            </a:r>
          </a:p>
          <a:p>
            <a:pPr lvl="0" algn="ctr">
              <a:defRPr/>
            </a:pPr>
            <a:r>
              <a:rPr lang="fr-CA" noProof="0" dirty="0">
                <a:solidFill>
                  <a:srgbClr val="1492B7"/>
                </a:solidFill>
                <a:latin typeface="Open Sans"/>
              </a:rPr>
              <a:t>logo</a:t>
            </a:r>
            <a:endParaRPr kumimoji="0" lang="fr-CA" sz="1800" b="0" i="0" u="none" strike="noStrike" kern="1200" cap="none" spc="0" normalizeH="0" baseline="0" noProof="0" dirty="0">
              <a:ln>
                <a:noFill/>
              </a:ln>
              <a:solidFill>
                <a:srgbClr val="1492B7"/>
              </a:solidFill>
              <a:effectLst/>
              <a:uLnTx/>
              <a:uFillTx/>
              <a:latin typeface="Open Sans"/>
              <a:ea typeface="+mn-ea"/>
              <a:cs typeface="+mn-cs"/>
            </a:endParaRPr>
          </a:p>
        </p:txBody>
      </p:sp>
      <p:sp>
        <p:nvSpPr>
          <p:cNvPr id="16" name="Title 15">
            <a:extLst>
              <a:ext uri="{FF2B5EF4-FFF2-40B4-BE49-F238E27FC236}">
                <a16:creationId xmlns:a16="http://schemas.microsoft.com/office/drawing/2014/main" id="{1F86C05B-FE81-B7BF-D713-C90A50DAC34E}"/>
              </a:ext>
            </a:extLst>
          </p:cNvPr>
          <p:cNvSpPr>
            <a:spLocks noGrp="1"/>
          </p:cNvSpPr>
          <p:nvPr>
            <p:ph type="title" idx="4294967295"/>
          </p:nvPr>
        </p:nvSpPr>
        <p:spPr>
          <a:xfrm>
            <a:off x="934497" y="303212"/>
            <a:ext cx="11017250" cy="792163"/>
          </a:xfrm>
        </p:spPr>
        <p:txBody>
          <a:bodyPr>
            <a:normAutofit fontScale="90000"/>
          </a:bodyPr>
          <a:lstStyle/>
          <a:p>
            <a:r>
              <a:rPr lang="fr-CA" noProof="0" dirty="0"/>
              <a:t>Nos questions, vos réponses </a:t>
            </a:r>
          </a:p>
        </p:txBody>
      </p:sp>
      <p:sp>
        <p:nvSpPr>
          <p:cNvPr id="20" name="Text Placeholder 19">
            <a:extLst>
              <a:ext uri="{FF2B5EF4-FFF2-40B4-BE49-F238E27FC236}">
                <a16:creationId xmlns:a16="http://schemas.microsoft.com/office/drawing/2014/main" id="{C9248627-4C8C-E7A3-F1B2-CFA31E966CFC}"/>
              </a:ext>
            </a:extLst>
          </p:cNvPr>
          <p:cNvSpPr>
            <a:spLocks noGrp="1"/>
          </p:cNvSpPr>
          <p:nvPr>
            <p:ph type="body" sz="quarter" idx="4294967295"/>
          </p:nvPr>
        </p:nvSpPr>
        <p:spPr>
          <a:xfrm>
            <a:off x="968610" y="1166995"/>
            <a:ext cx="8113843" cy="647700"/>
          </a:xfrm>
        </p:spPr>
        <p:txBody>
          <a:bodyPr>
            <a:noAutofit/>
          </a:bodyPr>
          <a:lstStyle/>
          <a:p>
            <a:r>
              <a:rPr lang="fr-CA" sz="1800" noProof="0" dirty="0"/>
              <a:t>Sondage </a:t>
            </a:r>
            <a:r>
              <a:rPr lang="fr-CA" sz="1800" noProof="0" dirty="0" err="1"/>
              <a:t>NotreÉCOLE</a:t>
            </a:r>
            <a:endParaRPr lang="fr-CA" sz="1800" noProof="0" dirty="0"/>
          </a:p>
          <a:p>
            <a:r>
              <a:rPr lang="fr-CA" sz="1600" i="1" noProof="0" dirty="0">
                <a:solidFill>
                  <a:srgbClr val="FF0000"/>
                </a:solidFill>
              </a:rPr>
              <a:t>*Cette diapositive est un exemple conçu pour vous aider à créer votre présentation. Après avoir examiné son contenu, veuillez la masquer ou la supprimer. </a:t>
            </a:r>
          </a:p>
        </p:txBody>
      </p:sp>
      <p:sp>
        <p:nvSpPr>
          <p:cNvPr id="3" name="Rectangle: Rounded Corners 2">
            <a:extLst>
              <a:ext uri="{FF2B5EF4-FFF2-40B4-BE49-F238E27FC236}">
                <a16:creationId xmlns:a16="http://schemas.microsoft.com/office/drawing/2014/main" id="{8A42275C-645F-2EEA-1A9F-94DB48325AE5}"/>
              </a:ext>
            </a:extLst>
          </p:cNvPr>
          <p:cNvSpPr/>
          <p:nvPr/>
        </p:nvSpPr>
        <p:spPr>
          <a:xfrm>
            <a:off x="1200778" y="4719720"/>
            <a:ext cx="7707086" cy="147732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4" name="Rectangle: Rounded Corners 3">
            <a:extLst>
              <a:ext uri="{FF2B5EF4-FFF2-40B4-BE49-F238E27FC236}">
                <a16:creationId xmlns:a16="http://schemas.microsoft.com/office/drawing/2014/main" id="{FE8322DD-52EA-71D7-E568-3F8194DE3D77}"/>
              </a:ext>
            </a:extLst>
          </p:cNvPr>
          <p:cNvSpPr/>
          <p:nvPr/>
        </p:nvSpPr>
        <p:spPr>
          <a:xfrm>
            <a:off x="1266092" y="3530108"/>
            <a:ext cx="7707086" cy="999474"/>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5" name="TextBox 4">
            <a:extLst>
              <a:ext uri="{FF2B5EF4-FFF2-40B4-BE49-F238E27FC236}">
                <a16:creationId xmlns:a16="http://schemas.microsoft.com/office/drawing/2014/main" id="{87E5724E-5412-A943-7482-4C79F943A264}"/>
              </a:ext>
            </a:extLst>
          </p:cNvPr>
          <p:cNvSpPr txBox="1"/>
          <p:nvPr/>
        </p:nvSpPr>
        <p:spPr>
          <a:xfrm>
            <a:off x="1517301" y="2620876"/>
            <a:ext cx="7074040" cy="646331"/>
          </a:xfrm>
          <a:prstGeom prst="rect">
            <a:avLst/>
          </a:prstGeom>
          <a:noFill/>
        </p:spPr>
        <p:txBody>
          <a:bodyPr wrap="square" rtlCol="0">
            <a:spAutoFit/>
          </a:bodyPr>
          <a:lstStyle/>
          <a:p>
            <a:r>
              <a:rPr lang="fr-CA" noProof="0" dirty="0"/>
              <a:t>Notre question…     </a:t>
            </a:r>
            <a:r>
              <a:rPr lang="fr-CA" b="1" noProof="0" dirty="0">
                <a:ea typeface="Calibri"/>
                <a:cs typeface="Calibri"/>
                <a:sym typeface="Calibri"/>
              </a:rPr>
              <a:t>S’il vous plait, dis-nous ce que tu aimes beaucoup de ton école et ce qui pourrait la rendre meilleure.</a:t>
            </a:r>
          </a:p>
        </p:txBody>
      </p:sp>
      <p:sp>
        <p:nvSpPr>
          <p:cNvPr id="6" name="TextBox 5">
            <a:extLst>
              <a:ext uri="{FF2B5EF4-FFF2-40B4-BE49-F238E27FC236}">
                <a16:creationId xmlns:a16="http://schemas.microsoft.com/office/drawing/2014/main" id="{AF05F4D8-2A08-ECCF-33AB-C2C3EC303D5B}"/>
              </a:ext>
            </a:extLst>
          </p:cNvPr>
          <p:cNvSpPr txBox="1"/>
          <p:nvPr/>
        </p:nvSpPr>
        <p:spPr>
          <a:xfrm>
            <a:off x="1582615" y="3706679"/>
            <a:ext cx="7074040" cy="646331"/>
          </a:xfrm>
          <a:prstGeom prst="rect">
            <a:avLst/>
          </a:prstGeom>
          <a:noFill/>
        </p:spPr>
        <p:txBody>
          <a:bodyPr wrap="square" rtlCol="0">
            <a:spAutoFit/>
          </a:bodyPr>
          <a:lstStyle/>
          <a:p>
            <a:r>
              <a:rPr lang="fr-CA" noProof="0" dirty="0"/>
              <a:t>Votre réponse…     </a:t>
            </a:r>
            <a:r>
              <a:rPr lang="fr-CA" b="1" noProof="0" dirty="0">
                <a:solidFill>
                  <a:srgbClr val="008FBE"/>
                </a:solidFill>
                <a:ea typeface="Calibri"/>
                <a:cs typeface="Calibri"/>
                <a:sym typeface="Calibri"/>
              </a:rPr>
              <a:t>« J’aime cette école, car on y propose beaucoup de clubs, d’activités et de sports. »</a:t>
            </a:r>
          </a:p>
        </p:txBody>
      </p:sp>
      <p:sp>
        <p:nvSpPr>
          <p:cNvPr id="7" name="TextBox 6">
            <a:extLst>
              <a:ext uri="{FF2B5EF4-FFF2-40B4-BE49-F238E27FC236}">
                <a16:creationId xmlns:a16="http://schemas.microsoft.com/office/drawing/2014/main" id="{F24104EF-D319-3272-6A5A-131099E0EABA}"/>
              </a:ext>
            </a:extLst>
          </p:cNvPr>
          <p:cNvSpPr txBox="1"/>
          <p:nvPr/>
        </p:nvSpPr>
        <p:spPr>
          <a:xfrm>
            <a:off x="1488511" y="4719720"/>
            <a:ext cx="7074040" cy="1477328"/>
          </a:xfrm>
          <a:prstGeom prst="rect">
            <a:avLst/>
          </a:prstGeom>
          <a:noFill/>
        </p:spPr>
        <p:txBody>
          <a:bodyPr wrap="square" rtlCol="0">
            <a:spAutoFit/>
          </a:bodyPr>
          <a:lstStyle/>
          <a:p>
            <a:r>
              <a:rPr lang="fr-CA" noProof="0" dirty="0"/>
              <a:t>Nous disons…     </a:t>
            </a:r>
            <a:r>
              <a:rPr lang="fr-CA" b="1" noProof="0" dirty="0">
                <a:ea typeface="Calibri"/>
                <a:cs typeface="Calibri"/>
                <a:sym typeface="Calibri"/>
              </a:rPr>
              <a:t>Nous nous engageons à continuer d’appuyer les clubs scolaires, les activités et les sports des élèves en soutenant les organismes du personnel et ceux des élèves qui en sont responsables. Veuillez vous joindre à nous pour remercier les enseignants, le personnel et les élèves qui sont responsables de ces activités.</a:t>
            </a:r>
            <a:endParaRPr lang="fr-CA" b="1" noProof="0" dirty="0"/>
          </a:p>
        </p:txBody>
      </p:sp>
    </p:spTree>
    <p:custDataLst>
      <p:tags r:id="rId1"/>
    </p:custDataLst>
    <p:extLst>
      <p:ext uri="{BB962C8B-B14F-4D97-AF65-F5344CB8AC3E}">
        <p14:creationId xmlns:p14="http://schemas.microsoft.com/office/powerpoint/2010/main" val="2628231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519A9CAF-8A85-8840-004F-EC7996DA17C6}"/>
              </a:ext>
            </a:extLst>
          </p:cNvPr>
          <p:cNvSpPr/>
          <p:nvPr/>
        </p:nvSpPr>
        <p:spPr>
          <a:xfrm>
            <a:off x="1266092" y="2371411"/>
            <a:ext cx="7707086" cy="8831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12" name="Oval 11">
            <a:extLst>
              <a:ext uri="{FF2B5EF4-FFF2-40B4-BE49-F238E27FC236}">
                <a16:creationId xmlns:a16="http://schemas.microsoft.com/office/drawing/2014/main" id="{7624E850-00C4-051E-45B5-1B52A31B8953}"/>
              </a:ext>
            </a:extLst>
          </p:cNvPr>
          <p:cNvSpPr/>
          <p:nvPr/>
        </p:nvSpPr>
        <p:spPr>
          <a:xfrm>
            <a:off x="9485644" y="170822"/>
            <a:ext cx="2341266" cy="2200589"/>
          </a:xfrm>
          <a:prstGeom prst="ellipse">
            <a:avLst/>
          </a:prstGeom>
          <a:noFill/>
          <a:ln>
            <a:solidFill>
              <a:srgbClr val="1492B7"/>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13" name="TextBox 12">
            <a:extLst>
              <a:ext uri="{FF2B5EF4-FFF2-40B4-BE49-F238E27FC236}">
                <a16:creationId xmlns:a16="http://schemas.microsoft.com/office/drawing/2014/main" id="{4C64DDD1-5462-4C3F-0D7D-E41ED178C40B}"/>
              </a:ext>
            </a:extLst>
          </p:cNvPr>
          <p:cNvSpPr txBox="1"/>
          <p:nvPr/>
        </p:nvSpPr>
        <p:spPr>
          <a:xfrm>
            <a:off x="9836080" y="809451"/>
            <a:ext cx="1587640" cy="923330"/>
          </a:xfrm>
          <a:prstGeom prst="rect">
            <a:avLst/>
          </a:prstGeom>
          <a:noFill/>
        </p:spPr>
        <p:txBody>
          <a:bodyPr wrap="square" rtlCol="0">
            <a:spAutoFit/>
          </a:bodyPr>
          <a:lstStyle/>
          <a:p>
            <a:pPr lvl="0" algn="ctr">
              <a:defRPr/>
            </a:pPr>
            <a:r>
              <a:rPr lang="fr-CA" noProof="0" dirty="0">
                <a:solidFill>
                  <a:srgbClr val="1492B7"/>
                </a:solidFill>
                <a:latin typeface="Open Sans"/>
              </a:rPr>
              <a:t>INSÉREZ votre</a:t>
            </a:r>
          </a:p>
          <a:p>
            <a:pPr lvl="0" algn="ctr">
              <a:defRPr/>
            </a:pPr>
            <a:r>
              <a:rPr lang="fr-CA" noProof="0" dirty="0">
                <a:solidFill>
                  <a:srgbClr val="1492B7"/>
                </a:solidFill>
                <a:latin typeface="Open Sans"/>
              </a:rPr>
              <a:t>logo</a:t>
            </a:r>
            <a:endParaRPr kumimoji="0" lang="fr-CA" sz="1800" b="0" i="0" u="none" strike="noStrike" kern="1200" cap="none" spc="0" normalizeH="0" baseline="0" noProof="0" dirty="0">
              <a:ln>
                <a:noFill/>
              </a:ln>
              <a:solidFill>
                <a:srgbClr val="1492B7"/>
              </a:solidFill>
              <a:effectLst/>
              <a:uLnTx/>
              <a:uFillTx/>
              <a:latin typeface="Open Sans"/>
              <a:ea typeface="+mn-ea"/>
              <a:cs typeface="+mn-cs"/>
            </a:endParaRPr>
          </a:p>
        </p:txBody>
      </p:sp>
      <p:sp>
        <p:nvSpPr>
          <p:cNvPr id="16" name="Title 15">
            <a:extLst>
              <a:ext uri="{FF2B5EF4-FFF2-40B4-BE49-F238E27FC236}">
                <a16:creationId xmlns:a16="http://schemas.microsoft.com/office/drawing/2014/main" id="{AC724E18-10EA-EB74-166F-C21926CE77D5}"/>
              </a:ext>
            </a:extLst>
          </p:cNvPr>
          <p:cNvSpPr>
            <a:spLocks noGrp="1"/>
          </p:cNvSpPr>
          <p:nvPr>
            <p:ph type="title" idx="4294967295"/>
          </p:nvPr>
        </p:nvSpPr>
        <p:spPr>
          <a:xfrm>
            <a:off x="934497" y="303212"/>
            <a:ext cx="11017250" cy="792163"/>
          </a:xfrm>
        </p:spPr>
        <p:txBody>
          <a:bodyPr>
            <a:normAutofit fontScale="90000"/>
          </a:bodyPr>
          <a:lstStyle/>
          <a:p>
            <a:r>
              <a:rPr lang="fr-CA" noProof="0" dirty="0"/>
              <a:t>Nos questions, vos réponses</a:t>
            </a:r>
          </a:p>
        </p:txBody>
      </p:sp>
      <p:sp>
        <p:nvSpPr>
          <p:cNvPr id="20" name="Text Placeholder 19">
            <a:extLst>
              <a:ext uri="{FF2B5EF4-FFF2-40B4-BE49-F238E27FC236}">
                <a16:creationId xmlns:a16="http://schemas.microsoft.com/office/drawing/2014/main" id="{99700BD7-4C1B-A939-CEC3-F755CD0B1618}"/>
              </a:ext>
            </a:extLst>
          </p:cNvPr>
          <p:cNvSpPr>
            <a:spLocks noGrp="1"/>
          </p:cNvSpPr>
          <p:nvPr>
            <p:ph type="body" sz="quarter" idx="4294967295"/>
          </p:nvPr>
        </p:nvSpPr>
        <p:spPr>
          <a:xfrm>
            <a:off x="968611" y="1166995"/>
            <a:ext cx="7622730" cy="647700"/>
          </a:xfrm>
        </p:spPr>
        <p:txBody>
          <a:bodyPr/>
          <a:lstStyle/>
          <a:p>
            <a:r>
              <a:rPr lang="fr-CA" noProof="0" dirty="0"/>
              <a:t>Sondage </a:t>
            </a:r>
            <a:r>
              <a:rPr lang="fr-CA" noProof="0" dirty="0" err="1"/>
              <a:t>NotreÉCOLE</a:t>
            </a:r>
            <a:endParaRPr lang="fr-CA" noProof="0" dirty="0"/>
          </a:p>
        </p:txBody>
      </p:sp>
      <p:sp>
        <p:nvSpPr>
          <p:cNvPr id="3" name="Rectangle: Rounded Corners 2">
            <a:extLst>
              <a:ext uri="{FF2B5EF4-FFF2-40B4-BE49-F238E27FC236}">
                <a16:creationId xmlns:a16="http://schemas.microsoft.com/office/drawing/2014/main" id="{0EFDCCDC-C527-14EF-3154-0B9B7BD428AC}"/>
              </a:ext>
            </a:extLst>
          </p:cNvPr>
          <p:cNvSpPr/>
          <p:nvPr/>
        </p:nvSpPr>
        <p:spPr>
          <a:xfrm>
            <a:off x="1266092" y="4747305"/>
            <a:ext cx="7707086" cy="8831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4" name="Rectangle: Rounded Corners 3">
            <a:extLst>
              <a:ext uri="{FF2B5EF4-FFF2-40B4-BE49-F238E27FC236}">
                <a16:creationId xmlns:a16="http://schemas.microsoft.com/office/drawing/2014/main" id="{37FA6FB8-9219-0774-C09D-CBA7B2240288}"/>
              </a:ext>
            </a:extLst>
          </p:cNvPr>
          <p:cNvSpPr/>
          <p:nvPr/>
        </p:nvSpPr>
        <p:spPr>
          <a:xfrm>
            <a:off x="1266092" y="3559358"/>
            <a:ext cx="7707086" cy="88314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Open Sans"/>
              <a:ea typeface="+mn-ea"/>
              <a:cs typeface="+mn-cs"/>
            </a:endParaRPr>
          </a:p>
        </p:txBody>
      </p:sp>
      <p:sp>
        <p:nvSpPr>
          <p:cNvPr id="5" name="TextBox 4">
            <a:extLst>
              <a:ext uri="{FF2B5EF4-FFF2-40B4-BE49-F238E27FC236}">
                <a16:creationId xmlns:a16="http://schemas.microsoft.com/office/drawing/2014/main" id="{93E6AF3B-C97A-6762-9389-F46C7AC9FB5C}"/>
              </a:ext>
            </a:extLst>
          </p:cNvPr>
          <p:cNvSpPr txBox="1"/>
          <p:nvPr/>
        </p:nvSpPr>
        <p:spPr>
          <a:xfrm>
            <a:off x="1517301" y="2542233"/>
            <a:ext cx="7074040" cy="369332"/>
          </a:xfrm>
          <a:prstGeom prst="rect">
            <a:avLst/>
          </a:prstGeom>
          <a:noFill/>
        </p:spPr>
        <p:txBody>
          <a:bodyPr wrap="square" rtlCol="0">
            <a:spAutoFit/>
          </a:bodyPr>
          <a:lstStyle/>
          <a:p>
            <a:r>
              <a:rPr lang="fr-CA" noProof="0" dirty="0"/>
              <a:t>Notre question…</a:t>
            </a:r>
          </a:p>
        </p:txBody>
      </p:sp>
      <p:sp>
        <p:nvSpPr>
          <p:cNvPr id="6" name="TextBox 5">
            <a:extLst>
              <a:ext uri="{FF2B5EF4-FFF2-40B4-BE49-F238E27FC236}">
                <a16:creationId xmlns:a16="http://schemas.microsoft.com/office/drawing/2014/main" id="{D2F44F75-C3CC-839B-4F52-929A592E8105}"/>
              </a:ext>
            </a:extLst>
          </p:cNvPr>
          <p:cNvSpPr txBox="1"/>
          <p:nvPr/>
        </p:nvSpPr>
        <p:spPr>
          <a:xfrm>
            <a:off x="1517301" y="3729613"/>
            <a:ext cx="7074040" cy="369332"/>
          </a:xfrm>
          <a:prstGeom prst="rect">
            <a:avLst/>
          </a:prstGeom>
          <a:noFill/>
        </p:spPr>
        <p:txBody>
          <a:bodyPr wrap="square" rtlCol="0">
            <a:spAutoFit/>
          </a:bodyPr>
          <a:lstStyle/>
          <a:p>
            <a:r>
              <a:rPr lang="fr-CA" noProof="0" dirty="0"/>
              <a:t>Votre réponse…</a:t>
            </a:r>
          </a:p>
        </p:txBody>
      </p:sp>
      <p:sp>
        <p:nvSpPr>
          <p:cNvPr id="7" name="TextBox 6">
            <a:extLst>
              <a:ext uri="{FF2B5EF4-FFF2-40B4-BE49-F238E27FC236}">
                <a16:creationId xmlns:a16="http://schemas.microsoft.com/office/drawing/2014/main" id="{ED2A7082-5A18-E4F7-4058-47B311BAA4CA}"/>
              </a:ext>
            </a:extLst>
          </p:cNvPr>
          <p:cNvSpPr txBox="1"/>
          <p:nvPr/>
        </p:nvSpPr>
        <p:spPr>
          <a:xfrm>
            <a:off x="1517301" y="4920030"/>
            <a:ext cx="7074040" cy="369332"/>
          </a:xfrm>
          <a:prstGeom prst="rect">
            <a:avLst/>
          </a:prstGeom>
          <a:noFill/>
        </p:spPr>
        <p:txBody>
          <a:bodyPr wrap="square" rtlCol="0">
            <a:spAutoFit/>
          </a:bodyPr>
          <a:lstStyle/>
          <a:p>
            <a:r>
              <a:rPr lang="fr-CA" noProof="0" dirty="0"/>
              <a:t>Nous disons…</a:t>
            </a:r>
          </a:p>
        </p:txBody>
      </p:sp>
    </p:spTree>
    <p:custDataLst>
      <p:tags r:id="rId1"/>
    </p:custDataLst>
    <p:extLst>
      <p:ext uri="{BB962C8B-B14F-4D97-AF65-F5344CB8AC3E}">
        <p14:creationId xmlns:p14="http://schemas.microsoft.com/office/powerpoint/2010/main" val="17961318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TLB 2017">
      <a:dk1>
        <a:srgbClr val="333333"/>
      </a:dk1>
      <a:lt1>
        <a:sysClr val="window" lastClr="FFFFFF"/>
      </a:lt1>
      <a:dk2>
        <a:srgbClr val="333333"/>
      </a:dk2>
      <a:lt2>
        <a:srgbClr val="FFFFFF"/>
      </a:lt2>
      <a:accent1>
        <a:srgbClr val="57A445"/>
      </a:accent1>
      <a:accent2>
        <a:srgbClr val="243670"/>
      </a:accent2>
      <a:accent3>
        <a:srgbClr val="F58620"/>
      </a:accent3>
      <a:accent4>
        <a:srgbClr val="008FBE"/>
      </a:accent4>
      <a:accent5>
        <a:srgbClr val="EA2127"/>
      </a:accent5>
      <a:accent6>
        <a:srgbClr val="5F5F5F"/>
      </a:accent6>
      <a:hlink>
        <a:srgbClr val="008FBE"/>
      </a:hlink>
      <a:folHlink>
        <a:srgbClr val="5F5F5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urSCHOOL EN PPT template 2017" id="{556A736C-890A-4606-89CA-E8A4626EE2F3}" vid="{9E627396-109E-486B-9E5E-E5520D72C7B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OurSCHOOL EN PPT template 2017</Template>
  <TotalTime>1575</TotalTime>
  <Words>526</Words>
  <Application>Microsoft Office PowerPoint</Application>
  <PresentationFormat>Widescreen</PresentationFormat>
  <Paragraphs>45</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Open Sans</vt:lpstr>
      <vt:lpstr>Office Theme</vt:lpstr>
      <vt:lpstr>Nos questions, vos réponses</vt:lpstr>
      <vt:lpstr>Directives</vt:lpstr>
      <vt:lpstr>Nos questions, vos réponses </vt:lpstr>
      <vt:lpstr>Nos questions, vos réponses </vt:lpstr>
      <vt:lpstr>Nos questions, vos réponses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the presentation title slide Break up a long title on two lines</dc:title>
  <dc:creator>Stephanie</dc:creator>
  <cp:keywords>OurSCHOOL;The Learning Bar;2017</cp:keywords>
  <cp:lastModifiedBy>Marjorie LaFrance</cp:lastModifiedBy>
  <cp:revision>21</cp:revision>
  <dcterms:created xsi:type="dcterms:W3CDTF">2019-04-12T18:17:44Z</dcterms:created>
  <dcterms:modified xsi:type="dcterms:W3CDTF">2026-01-29T16:46:08Z</dcterms:modified>
</cp:coreProperties>
</file>